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Lst>
  <p:sldSz cy="5143500" cx="9144000"/>
  <p:notesSz cx="6858000" cy="9144000"/>
  <p:embeddedFontLst>
    <p:embeddedFont>
      <p:font typeface="Roboto Slab"/>
      <p:regular r:id="rId176"/>
      <p:bold r:id="rId177"/>
    </p:embeddedFont>
    <p:embeddedFont>
      <p:font typeface="Roboto"/>
      <p:regular r:id="rId178"/>
      <p:bold r:id="rId179"/>
      <p:italic r:id="rId180"/>
      <p:boldItalic r:id="rId1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181" Type="http://schemas.openxmlformats.org/officeDocument/2006/relationships/font" Target="fonts/Roboto-boldItalic.fntdata"/><Relationship Id="rId34" Type="http://schemas.openxmlformats.org/officeDocument/2006/relationships/slide" Target="slides/slide30.xml"/><Relationship Id="rId180" Type="http://schemas.openxmlformats.org/officeDocument/2006/relationships/font" Target="fonts/Roboto-italic.fntdata"/><Relationship Id="rId37" Type="http://schemas.openxmlformats.org/officeDocument/2006/relationships/slide" Target="slides/slide33.xml"/><Relationship Id="rId176" Type="http://schemas.openxmlformats.org/officeDocument/2006/relationships/font" Target="fonts/RobotoSlab-regular.fntdata"/><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font" Target="fonts/Roboto-bold.fntdata"/><Relationship Id="rId178" Type="http://schemas.openxmlformats.org/officeDocument/2006/relationships/font" Target="fonts/Roboto-regular.fntdata"/><Relationship Id="rId177" Type="http://schemas.openxmlformats.org/officeDocument/2006/relationships/font" Target="fonts/RobotoSlab-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eadf1d4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eadf1d4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4ab3ceb70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4ab3ceb70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4ab3ceb70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4ab3ceb70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4a869896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4a869896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4a869896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4a869896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4a8698961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4a8698961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4a8698961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4a8698961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4a8698961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4a8698961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4a8698961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4a8698961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4a8698961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4a8698961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4a8698961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4a8698961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eadf1d4f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eadf1d4f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4a8698961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4a8698961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4a8698961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4a8698961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4a8698961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4a8698961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4a8698961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4a8698961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4a8698961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4a8698961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4a8698961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4a8698961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4a8698961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4a8698961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4a8698961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4a8698961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4bbf207b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4bbf207b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4bbf207ba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4bbf207ba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eadf1d4f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eadf1d4f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4bbf207ba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4bbf207ba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4bbf207ba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4bbf207ba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4bdbd06e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4bdbd06e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4be16347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4be16347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4be16347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4be16347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4be16347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4be16347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4be16347a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4be16347a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4be16347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be16347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4d6a85a6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4d6a85a6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4d6a85a63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4d6a85a63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eb123e1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eb123e1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4d6a85a6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4d6a85a6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4be16347a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4be16347a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4be16347a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be16347a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4be16347a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4be16347a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4be16347a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4be16347a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4be16347a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4be16347a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4d6a85a6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4d6a85a6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4d6a85a63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4d6a85a63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4d6a85a63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4d6a85a63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4d6a85a63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4d6a85a63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eb123e14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eb123e14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4d6a85a63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4d6a85a63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4d6a85a63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4d6a85a63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4d6a85a63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4d6a85a63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4d6a85a63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4d6a85a63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4d6a85a63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4d6a85a63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4d6a85a63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4d6a85a63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4d6a85a63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4d6a85a63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4d6a85a6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4d6a85a6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4d6a85a6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4d6a85a6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4db1a6a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4db1a6a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46ff585d7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6ff585d7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4db1a6a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4db1a6a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e96de1ba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e96de1b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e96de1ba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e96de1ba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e96de1ba7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e96de1ba7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e96de1ba7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e96de1ba7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e96de1ba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e96de1ba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e96de1ba7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e96de1ba7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e96de1ba7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e96de1ba7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96de1ba7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96de1ba7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e96de1ba7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e96de1ba7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6ff585d7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6ff585d7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e96de1ba7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e96de1ba7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e96de1ba7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e96de1ba7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e96de1ba7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e96de1ba7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e96de1ba7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e96de1ba7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e96de1ba7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e96de1ba7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e96de1ba7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e96de1ba7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e96de1ba7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e96de1ba7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e96de1ba7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e96de1ba7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e96de1ba7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e96de1ba7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96de1ba7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96de1ba7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46ff585d7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6ff585d7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e96de1ba7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e96de1ba7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e96de1ba7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e96de1ba7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7eb123e14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eb123e14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470b7a592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70b7a592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7d1f67b6e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d1f67b6e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470b7a592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70b7a592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470b7a592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70b7a592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46ff585d7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6ff585d7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46ff585d7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6ff585d7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46ff585d7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6ff585d7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46ff585d7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6ff585d7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46ff585d7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6ff585d7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a4a29b18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a4a29b18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470b7a592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70b7a592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470b7a592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70b7a592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46ff585d7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6ff585d7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470b7a592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70b7a592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470b7a592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70b7a592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470b7a592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70b7a592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470b7a592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70b7a592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4715e1827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715e182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470b7a592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70b7a592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4a29b18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4a29b18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481d2cf0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81d2cf0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481d2cf09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81d2cf09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4a29b18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4a29b187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470b7a592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70b7a592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46ff585d7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6ff585d7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481d2cf09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81d2cf09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481d2cf09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81d2cf09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4715e18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715e18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46ff585d7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6ff585d7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4715e1827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715e1827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4a29b187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a4a29b187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46ff585d7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46ff585d7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4a29b187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a4a29b18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470b2785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70b2785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46ff585d7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6ff585d7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9e9c419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9e9c419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470b7a59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70b7a59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474c2b0a4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74c2b0a4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46ff585d7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46ff585d7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481d2cf09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481d2cf09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481d2cf09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481d2cf09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481d2cf09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481d2cf09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474c2b0a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74c2b0a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474c2b0a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74c2b0a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474c2b0a4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474c2b0a4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ea23feab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ea23feab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474c2b0a4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474c2b0a4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474c2b0a4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74c2b0a4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474c2b0a4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474c2b0a4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474c2b0a4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474c2b0a4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474c2b0a4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474c2b0a4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474c2b0a4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474c2b0a4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496763c9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496763c9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6398cedb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6398cedb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496763c95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496763c95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496763c9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496763c9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ea23feab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ea23feab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496763c95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496763c95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496763c95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496763c95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496763c95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96763c95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496763c9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96763c9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496763c95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496763c95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496763c95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96763c95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496763c95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496763c95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48a79877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48a79877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48a79877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8a79877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48a79877c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48a79877c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ea23feab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ea23feab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48a79877c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48a79877c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48a79877c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48a79877c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48a79877c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48a79877c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48a79877c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48a79877c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48a79877c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48a79877c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48a79877c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48a79877c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4ab3ceb70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4ab3ceb70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4ab3ceb70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4ab3ceb70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4a529489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a529489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4a5294896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4a5294896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470b7a59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70b7a59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4a5294896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4a5294896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4a5294896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4a5294896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4a5294896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4a5294896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4a5294896d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a5294896d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4a5294896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4a5294896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4ab3ceb7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4ab3ceb7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4ab3ceb70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4ab3ceb70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4ab3ceb70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4ab3ceb70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4ab3ceb70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4ab3ceb70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4ab3ceb70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4ab3ceb70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04.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00.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0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03.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08.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05.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06.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docs.unity3d.com/Documentation/Components/SL-SurfaceShaderExamples.html"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hyperlink" Target="https://docs.unity3d.com/Manual/SL-ShaderPrograms.html" TargetMode="External"/><Relationship Id="rId4" Type="http://schemas.openxmlformats.org/officeDocument/2006/relationships/hyperlink" Target="https://docs.unity3d.com/Manual/SL-ShaderPrograms.html"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21.png"/><Relationship Id="rId4" Type="http://schemas.openxmlformats.org/officeDocument/2006/relationships/image" Target="../media/image11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11.png"/><Relationship Id="rId4" Type="http://schemas.openxmlformats.org/officeDocument/2006/relationships/image" Target="../media/image12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1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1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17.png"/><Relationship Id="rId4" Type="http://schemas.openxmlformats.org/officeDocument/2006/relationships/image" Target="../media/image11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10.png"/><Relationship Id="rId4" Type="http://schemas.openxmlformats.org/officeDocument/2006/relationships/image" Target="../media/image10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18.png"/><Relationship Id="rId4" Type="http://schemas.openxmlformats.org/officeDocument/2006/relationships/image" Target="../media/image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1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14.png"/><Relationship Id="rId4" Type="http://schemas.openxmlformats.org/officeDocument/2006/relationships/image" Target="../media/image12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22.png"/><Relationship Id="rId4" Type="http://schemas.openxmlformats.org/officeDocument/2006/relationships/image" Target="../media/image12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2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28.png"/><Relationship Id="rId4" Type="http://schemas.openxmlformats.org/officeDocument/2006/relationships/image" Target="../media/image12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3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34.png"/><Relationship Id="rId4" Type="http://schemas.openxmlformats.org/officeDocument/2006/relationships/image" Target="../media/image12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38.png"/><Relationship Id="rId4" Type="http://schemas.openxmlformats.org/officeDocument/2006/relationships/image" Target="../media/image13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3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32.png"/><Relationship Id="rId4" Type="http://schemas.openxmlformats.org/officeDocument/2006/relationships/image" Target="../media/image1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37.png"/><Relationship Id="rId4" Type="http://schemas.openxmlformats.org/officeDocument/2006/relationships/image" Target="../media/image133.png"/><Relationship Id="rId5" Type="http://schemas.openxmlformats.org/officeDocument/2006/relationships/image" Target="../media/image13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0.png"/><Relationship Id="rId11" Type="http://schemas.openxmlformats.org/officeDocument/2006/relationships/image" Target="../media/image31.png"/><Relationship Id="rId10" Type="http://schemas.openxmlformats.org/officeDocument/2006/relationships/image" Target="../media/image24.png"/><Relationship Id="rId9" Type="http://schemas.openxmlformats.org/officeDocument/2006/relationships/image" Target="../media/image32.png"/><Relationship Id="rId5" Type="http://schemas.openxmlformats.org/officeDocument/2006/relationships/image" Target="../media/image41.png"/><Relationship Id="rId6" Type="http://schemas.openxmlformats.org/officeDocument/2006/relationships/image" Target="../media/image28.png"/><Relationship Id="rId7" Type="http://schemas.openxmlformats.org/officeDocument/2006/relationships/image" Target="../media/image33.png"/><Relationship Id="rId8"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5.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7.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4.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2.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6.png"/><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1.png"/><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3.png"/><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docs.unity3d.com/Manual/ExecutionOrder.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9.png"/><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6.pn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4.pn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9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9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99.png"/><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1.png"/><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0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98.png"/><Relationship Id="rId4" Type="http://schemas.openxmlformats.org/officeDocument/2006/relationships/image" Target="../media/image94.png"/><Relationship Id="rId5" Type="http://schemas.openxmlformats.org/officeDocument/2006/relationships/image" Target="../media/image10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Unity</a:t>
            </a:r>
            <a:r>
              <a:rPr lang="en-GB"/>
              <a:t> 3D</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程式設計</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Project Settings</a:t>
            </a:r>
            <a:endParaRPr/>
          </a:p>
          <a:p>
            <a:pPr indent="-317500" lvl="1" marL="914400" rtl="0" algn="l">
              <a:spcBef>
                <a:spcPts val="0"/>
              </a:spcBef>
              <a:spcAft>
                <a:spcPts val="0"/>
              </a:spcAft>
              <a:buSzPts val="1400"/>
              <a:buChar char="○"/>
            </a:pPr>
            <a:r>
              <a:rPr lang="en-GB"/>
              <a:t>專案的全域參數</a:t>
            </a:r>
            <a:endParaRPr/>
          </a:p>
          <a:p>
            <a:pPr indent="-317500" lvl="1" marL="914400" rtl="0" algn="l">
              <a:spcBef>
                <a:spcPts val="0"/>
              </a:spcBef>
              <a:spcAft>
                <a:spcPts val="0"/>
              </a:spcAft>
              <a:buSzPts val="1400"/>
              <a:buChar char="○"/>
            </a:pPr>
            <a:r>
              <a:rPr lang="en-GB"/>
              <a:t>輸入控制</a:t>
            </a:r>
            <a:endParaRPr/>
          </a:p>
          <a:p>
            <a:pPr indent="-317500" lvl="1" marL="914400" rtl="0" algn="l">
              <a:spcBef>
                <a:spcPts val="0"/>
              </a:spcBef>
              <a:spcAft>
                <a:spcPts val="0"/>
              </a:spcAft>
              <a:buSzPts val="1400"/>
              <a:buChar char="○"/>
            </a:pPr>
            <a:r>
              <a:rPr lang="en-GB"/>
              <a:t>畫面品質</a:t>
            </a:r>
            <a:endParaRPr/>
          </a:p>
        </p:txBody>
      </p:sp>
      <p:sp>
        <p:nvSpPr>
          <p:cNvPr id="211" name="Google Shape;211;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sp>
        <p:nvSpPr>
          <p:cNvPr id="212" name="Google Shape;212;p22"/>
          <p:cNvSpPr/>
          <p:nvPr/>
        </p:nvSpPr>
        <p:spPr>
          <a:xfrm>
            <a:off x="5054125" y="2072025"/>
            <a:ext cx="1576200" cy="41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5054125" y="2695725"/>
            <a:ext cx="1576200" cy="126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2"/>
          <p:cNvPicPr preferRelativeResize="0"/>
          <p:nvPr/>
        </p:nvPicPr>
        <p:blipFill>
          <a:blip r:embed="rId3">
            <a:alphaModFix/>
          </a:blip>
          <a:stretch>
            <a:fillRect/>
          </a:stretch>
        </p:blipFill>
        <p:spPr>
          <a:xfrm>
            <a:off x="4167724" y="937850"/>
            <a:ext cx="3989449" cy="3963975"/>
          </a:xfrm>
          <a:prstGeom prst="rect">
            <a:avLst/>
          </a:prstGeom>
          <a:noFill/>
          <a:ln>
            <a:noFill/>
          </a:ln>
        </p:spPr>
      </p:pic>
      <p:sp>
        <p:nvSpPr>
          <p:cNvPr id="215" name="Google Shape;215;p22"/>
          <p:cNvSpPr/>
          <p:nvPr/>
        </p:nvSpPr>
        <p:spPr>
          <a:xfrm>
            <a:off x="4158475" y="1331425"/>
            <a:ext cx="1092300" cy="15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4167725" y="1740407"/>
            <a:ext cx="1092300" cy="56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4158475" y="2418913"/>
            <a:ext cx="1092300" cy="15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4167725" y="2695738"/>
            <a:ext cx="1092300" cy="15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4167725" y="2972573"/>
            <a:ext cx="1092300" cy="15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txBox="1"/>
          <p:nvPr/>
        </p:nvSpPr>
        <p:spPr>
          <a:xfrm>
            <a:off x="2195400" y="2176725"/>
            <a:ext cx="23766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基本重要的設定項目</a:t>
            </a:r>
            <a:endParaRPr b="1">
              <a:solidFill>
                <a:srgbClr val="FF0000"/>
              </a:solidFill>
              <a:latin typeface="Roboto"/>
              <a:ea typeface="Roboto"/>
              <a:cs typeface="Roboto"/>
              <a:sym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55" name="Google Shape;955;p112"/>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90000"/>
              </a:lnSpc>
              <a:spcBef>
                <a:spcPts val="500"/>
              </a:spcBef>
              <a:spcAft>
                <a:spcPts val="0"/>
              </a:spcAft>
              <a:buClr>
                <a:schemeClr val="dk1"/>
              </a:buClr>
              <a:buSzPts val="1800"/>
              <a:buFont typeface="Roboto"/>
              <a:buChar char="●"/>
            </a:pPr>
            <a:r>
              <a:rPr lang="en-GB"/>
              <a:t>Fixed Function Shader</a:t>
            </a:r>
            <a:endParaRPr/>
          </a:p>
          <a:p>
            <a:pPr indent="-317500" lvl="1" marL="914400" rtl="0" algn="l">
              <a:lnSpc>
                <a:spcPct val="90000"/>
              </a:lnSpc>
              <a:spcBef>
                <a:spcPts val="400"/>
              </a:spcBef>
              <a:spcAft>
                <a:spcPts val="0"/>
              </a:spcAft>
              <a:buSzPts val="1400"/>
              <a:buChar char="○"/>
            </a:pPr>
            <a:r>
              <a:rPr lang="en-GB"/>
              <a:t>在一些老舊的機器上, 硬體可能不支援programmable shaders, 這時就只能跑Fixed function rendering pipeline. Unity 同樣的也提供方式(ShaderLab)來做相關設定.</a:t>
            </a:r>
            <a:endParaRPr/>
          </a:p>
          <a:p>
            <a:pPr indent="-342900" lvl="0" marL="457200" rtl="0" algn="l">
              <a:lnSpc>
                <a:spcPct val="90000"/>
              </a:lnSpc>
              <a:spcBef>
                <a:spcPts val="400"/>
              </a:spcBef>
              <a:spcAft>
                <a:spcPts val="0"/>
              </a:spcAft>
              <a:buSzPts val="1800"/>
              <a:buChar char="●"/>
            </a:pPr>
            <a:r>
              <a:rPr lang="en-GB"/>
              <a:t>Surface Shader</a:t>
            </a:r>
            <a:endParaRPr/>
          </a:p>
          <a:p>
            <a:pPr indent="-317500" lvl="1" marL="914400" rtl="0" algn="l">
              <a:lnSpc>
                <a:spcPct val="90000"/>
              </a:lnSpc>
              <a:spcBef>
                <a:spcPts val="0"/>
              </a:spcBef>
              <a:spcAft>
                <a:spcPts val="0"/>
              </a:spcAft>
              <a:buSzPts val="1400"/>
              <a:buChar char="○"/>
            </a:pPr>
            <a:r>
              <a:rPr lang="en-GB"/>
              <a:t>這是Unity提供的一種高階語言, 以簡單的方式撰寫複雜的Shader, 只需寫簡單的CG/HLSL系統會自動產生其他的code.</a:t>
            </a:r>
            <a:endParaRPr/>
          </a:p>
          <a:p>
            <a:pPr indent="-317500" lvl="1" marL="914400" rtl="0" algn="l">
              <a:lnSpc>
                <a:spcPct val="90000"/>
              </a:lnSpc>
              <a:spcBef>
                <a:spcPts val="0"/>
              </a:spcBef>
              <a:spcAft>
                <a:spcPts val="0"/>
              </a:spcAft>
              <a:buSzPts val="1400"/>
              <a:buChar char="○"/>
            </a:pPr>
            <a:r>
              <a:rPr lang="en-GB"/>
              <a:t>通常如果需要Lighting 或 Shadow用Surface Shader 會比較輕鬆</a:t>
            </a:r>
            <a:endParaRPr/>
          </a:p>
          <a:p>
            <a:pPr indent="-317500" lvl="1" marL="914400" rtl="0" algn="l">
              <a:lnSpc>
                <a:spcPct val="90000"/>
              </a:lnSpc>
              <a:spcBef>
                <a:spcPts val="0"/>
              </a:spcBef>
              <a:spcAft>
                <a:spcPts val="0"/>
              </a:spcAft>
              <a:buSzPts val="1400"/>
              <a:buChar char="○"/>
            </a:pPr>
            <a:r>
              <a:rPr lang="en-GB"/>
              <a:t>不要在不需要lighting的shader上使用,避免不必要的計算.</a:t>
            </a:r>
            <a:endParaRPr/>
          </a:p>
          <a:p>
            <a:pPr indent="-342900" lvl="0" marL="457200" rtl="0" algn="l">
              <a:lnSpc>
                <a:spcPct val="90000"/>
              </a:lnSpc>
              <a:spcBef>
                <a:spcPts val="0"/>
              </a:spcBef>
              <a:spcAft>
                <a:spcPts val="0"/>
              </a:spcAft>
              <a:buSzPts val="1800"/>
              <a:buChar char="●"/>
            </a:pPr>
            <a:r>
              <a:rPr lang="en-GB"/>
              <a:t>Vertex and Fragment Shader</a:t>
            </a:r>
            <a:endParaRPr/>
          </a:p>
          <a:p>
            <a:pPr indent="-317500" lvl="1" marL="914400" rtl="0" algn="l">
              <a:lnSpc>
                <a:spcPct val="90000"/>
              </a:lnSpc>
              <a:spcBef>
                <a:spcPts val="0"/>
              </a:spcBef>
              <a:spcAft>
                <a:spcPts val="0"/>
              </a:spcAft>
              <a:buSzPts val="1400"/>
              <a:buChar char="○"/>
            </a:pPr>
            <a:r>
              <a:rPr lang="en-GB"/>
              <a:t>在不需要操作lighting或要寫一些Surface Shader無法達成目的的Shader時, 就可以使用Vertex and Fragment Shader. 這種方式在撰寫Shader的效果上會更有彈性, 只是需要寫較複雜較多的Shader code.</a:t>
            </a:r>
            <a:endParaRPr/>
          </a:p>
          <a:p>
            <a:pPr indent="-342900" lvl="0" marL="457200" rtl="0" algn="l">
              <a:lnSpc>
                <a:spcPct val="90000"/>
              </a:lnSpc>
              <a:spcBef>
                <a:spcPts val="0"/>
              </a:spcBef>
              <a:spcAft>
                <a:spcPts val="0"/>
              </a:spcAft>
              <a:buSzPts val="1800"/>
              <a:buChar char="●"/>
            </a:pPr>
            <a:r>
              <a:rPr lang="en-GB"/>
              <a:t>已經內建許多Shader並可做參考.</a:t>
            </a:r>
            <a:endParaRPr/>
          </a:p>
          <a:p>
            <a:pPr indent="0" lvl="0" marL="914400" rtl="0" algn="l">
              <a:lnSpc>
                <a:spcPct val="100000"/>
              </a:lnSpc>
              <a:spcBef>
                <a:spcPts val="500"/>
              </a:spcBef>
              <a:spcAft>
                <a:spcPts val="0"/>
              </a:spcAft>
              <a:buNone/>
            </a:pPr>
            <a:r>
              <a:t/>
            </a:r>
            <a:endParaRPr/>
          </a:p>
          <a:p>
            <a:pPr indent="0" lvl="0" marL="914400" marR="0" rtl="0" algn="l">
              <a:lnSpc>
                <a:spcPct val="115000"/>
              </a:lnSpc>
              <a:spcBef>
                <a:spcPts val="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61" name="Google Shape;961;p113"/>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342900" lvl="0" marL="457200" rtl="0" algn="l">
              <a:lnSpc>
                <a:spcPct val="80000"/>
              </a:lnSpc>
              <a:spcBef>
                <a:spcPts val="0"/>
              </a:spcBef>
              <a:spcAft>
                <a:spcPts val="0"/>
              </a:spcAft>
              <a:buSzPts val="1800"/>
              <a:buChar char="●"/>
            </a:pPr>
            <a:r>
              <a:rPr lang="en-GB"/>
              <a:t>ShaderLab</a:t>
            </a:r>
            <a:endParaRPr/>
          </a:p>
          <a:p>
            <a:pPr indent="-317500" lvl="1" marL="914400" rtl="0" algn="l">
              <a:lnSpc>
                <a:spcPct val="80000"/>
              </a:lnSpc>
              <a:spcBef>
                <a:spcPts val="500"/>
              </a:spcBef>
              <a:spcAft>
                <a:spcPts val="0"/>
              </a:spcAft>
              <a:buSzPts val="1400"/>
              <a:buChar char="○"/>
            </a:pPr>
            <a:r>
              <a:rPr lang="en-GB"/>
              <a:t>不管是透過上述何種形式來Render, Unity都是透過ShadeLab來完成及控制整個流程.</a:t>
            </a:r>
            <a:endParaRPr>
              <a:latin typeface="Arial"/>
              <a:ea typeface="Arial"/>
              <a:cs typeface="Arial"/>
              <a:sym typeface="Arial"/>
            </a:endParaRPr>
          </a:p>
          <a:p>
            <a:pPr indent="-347472" lvl="0" marL="384046" rtl="0" algn="l">
              <a:lnSpc>
                <a:spcPct val="80000"/>
              </a:lnSpc>
              <a:spcBef>
                <a:spcPts val="400"/>
              </a:spcBef>
              <a:spcAft>
                <a:spcPts val="0"/>
              </a:spcAft>
              <a:buClr>
                <a:srgbClr val="000000"/>
              </a:buClr>
              <a:buSzPts val="1100"/>
              <a:buFont typeface="Arial"/>
              <a:buNone/>
            </a:pPr>
            <a:r>
              <a:rPr lang="en-GB" sz="1700">
                <a:latin typeface="Arial"/>
                <a:ea typeface="Arial"/>
                <a:cs typeface="Arial"/>
                <a:sym typeface="Arial"/>
              </a:rPr>
              <a:t>     			</a:t>
            </a:r>
            <a:r>
              <a:rPr lang="en-GB" sz="1000">
                <a:latin typeface="Arial"/>
                <a:ea typeface="Arial"/>
                <a:cs typeface="Arial"/>
                <a:sym typeface="Arial"/>
              </a:rPr>
              <a:t> </a:t>
            </a:r>
            <a:r>
              <a:rPr lang="en-GB" sz="1000"/>
              <a:t>Shader “MyShader”  {</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Properties { </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_MyTexture (“My Texture”, 2D) = “white” { } </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 other properties like colors or vectors go here as well</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 </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SubShader { </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 here goes the 'meat' of your </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 - surface shader or </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 - vertex and fragment shader or </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 - fixed function shader }</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SubShader { </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 here goes a simpler version of the SubShader above that can run on older graphics cards</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 </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Fallback “ShaderName”</a:t>
            </a:r>
            <a:endParaRPr sz="1000"/>
          </a:p>
          <a:p>
            <a:pPr indent="-347472" lvl="0" marL="1298446" rtl="0" algn="l">
              <a:lnSpc>
                <a:spcPct val="80000"/>
              </a:lnSpc>
              <a:spcBef>
                <a:spcPts val="400"/>
              </a:spcBef>
              <a:spcAft>
                <a:spcPts val="0"/>
              </a:spcAft>
              <a:buClr>
                <a:srgbClr val="000000"/>
              </a:buClr>
              <a:buSzPts val="1100"/>
              <a:buFont typeface="Arial"/>
              <a:buNone/>
            </a:pPr>
            <a:r>
              <a:rPr lang="en-GB" sz="1000"/>
              <a:t>} </a:t>
            </a:r>
            <a:endParaRPr sz="1000"/>
          </a:p>
          <a:p>
            <a:pPr indent="0" lvl="0" marL="914400" marR="0" rtl="0" algn="l">
              <a:lnSpc>
                <a:spcPct val="115000"/>
              </a:lnSpc>
              <a:spcBef>
                <a:spcPts val="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67" name="Google Shape;967;p114"/>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342900" lvl="0" marL="457200" rtl="0" algn="l">
              <a:lnSpc>
                <a:spcPct val="80000"/>
              </a:lnSpc>
              <a:spcBef>
                <a:spcPts val="0"/>
              </a:spcBef>
              <a:spcAft>
                <a:spcPts val="0"/>
              </a:spcAft>
              <a:buSzPts val="1800"/>
              <a:buChar char="●"/>
            </a:pPr>
            <a:r>
              <a:rPr lang="en-GB"/>
              <a:t>ShaderLab </a:t>
            </a:r>
            <a:r>
              <a:rPr lang="en-GB"/>
              <a:t>- 基本語法</a:t>
            </a:r>
            <a:endParaRPr/>
          </a:p>
          <a:p>
            <a:pPr indent="-317500" lvl="1" marL="914400" rtl="0" algn="l">
              <a:lnSpc>
                <a:spcPct val="100000"/>
              </a:lnSpc>
              <a:spcBef>
                <a:spcPts val="0"/>
              </a:spcBef>
              <a:spcAft>
                <a:spcPts val="0"/>
              </a:spcAft>
              <a:buSzPts val="1400"/>
              <a:buChar char="○"/>
            </a:pPr>
            <a:r>
              <a:rPr b="1" lang="en-GB" sz="1400"/>
              <a:t>Shader</a:t>
            </a:r>
            <a:r>
              <a:rPr lang="en-GB" sz="1400"/>
              <a:t> "</a:t>
            </a:r>
            <a:r>
              <a:rPr i="1" lang="en-GB" sz="1400"/>
              <a:t>name</a:t>
            </a:r>
            <a:r>
              <a:rPr lang="en-GB" sz="1400"/>
              <a:t>" </a:t>
            </a:r>
            <a:r>
              <a:rPr b="1" lang="en-GB" sz="1400"/>
              <a:t>{</a:t>
            </a:r>
            <a:r>
              <a:rPr lang="en-GB" sz="1400"/>
              <a:t> [Properties] Subshaders [Fallback] </a:t>
            </a:r>
            <a:r>
              <a:rPr b="1" lang="en-GB" sz="1400"/>
              <a:t>}</a:t>
            </a:r>
            <a:endParaRPr sz="1400"/>
          </a:p>
          <a:p>
            <a:pPr indent="-317500" lvl="2" marL="1371600" rtl="0" algn="l">
              <a:lnSpc>
                <a:spcPct val="100000"/>
              </a:lnSpc>
              <a:spcBef>
                <a:spcPts val="0"/>
              </a:spcBef>
              <a:spcAft>
                <a:spcPts val="0"/>
              </a:spcAft>
              <a:buSzPts val="1400"/>
              <a:buChar char="■"/>
            </a:pPr>
            <a:r>
              <a:rPr lang="en-GB"/>
              <a:t>在Material  -&gt; Shader的選單中會顯示”name”.</a:t>
            </a:r>
            <a:endParaRPr/>
          </a:p>
          <a:p>
            <a:pPr indent="-317500" lvl="3" marL="1828800" rtl="0" algn="l">
              <a:lnSpc>
                <a:spcPct val="100000"/>
              </a:lnSpc>
              <a:spcBef>
                <a:spcPts val="0"/>
              </a:spcBef>
              <a:spcAft>
                <a:spcPts val="0"/>
              </a:spcAft>
              <a:buSzPts val="1400"/>
              <a:buChar char="●"/>
            </a:pPr>
            <a:r>
              <a:rPr lang="en-GB"/>
              <a:t>例 : “Mobile/Vertex Colored” =&gt;  Mobile -&gt; Vertex Colored.</a:t>
            </a:r>
            <a:endParaRPr/>
          </a:p>
          <a:p>
            <a:pPr indent="-317500" lvl="2" marL="1371600" rtl="0" algn="l">
              <a:lnSpc>
                <a:spcPct val="100000"/>
              </a:lnSpc>
              <a:spcBef>
                <a:spcPts val="0"/>
              </a:spcBef>
              <a:spcAft>
                <a:spcPts val="0"/>
              </a:spcAft>
              <a:buSzPts val="1400"/>
              <a:buChar char="■"/>
            </a:pPr>
            <a:r>
              <a:rPr lang="en-GB"/>
              <a:t>Properties : </a:t>
            </a:r>
            <a:endParaRPr/>
          </a:p>
          <a:p>
            <a:pPr indent="-317500" lvl="3" marL="1828800" rtl="0" algn="l">
              <a:lnSpc>
                <a:spcPct val="100000"/>
              </a:lnSpc>
              <a:spcBef>
                <a:spcPts val="0"/>
              </a:spcBef>
              <a:spcAft>
                <a:spcPts val="0"/>
              </a:spcAft>
              <a:buSzPts val="1400"/>
              <a:buChar char="●"/>
            </a:pPr>
            <a:r>
              <a:rPr lang="en-GB"/>
              <a:t>可以選擇性的定義其內容</a:t>
            </a:r>
            <a:endParaRPr/>
          </a:p>
          <a:p>
            <a:pPr indent="-317500" lvl="3" marL="1828800" rtl="0" algn="l">
              <a:lnSpc>
                <a:spcPct val="100000"/>
              </a:lnSpc>
              <a:spcBef>
                <a:spcPts val="0"/>
              </a:spcBef>
              <a:spcAft>
                <a:spcPts val="0"/>
              </a:spcAft>
              <a:buSzPts val="1400"/>
              <a:buChar char="●"/>
            </a:pPr>
            <a:r>
              <a:rPr lang="en-GB"/>
              <a:t>會在Material setting中顯示設定參數</a:t>
            </a:r>
            <a:endParaRPr/>
          </a:p>
          <a:p>
            <a:pPr indent="-317500" lvl="2" marL="1371600" rtl="0" algn="l">
              <a:lnSpc>
                <a:spcPct val="100000"/>
              </a:lnSpc>
              <a:spcBef>
                <a:spcPts val="0"/>
              </a:spcBef>
              <a:spcAft>
                <a:spcPts val="0"/>
              </a:spcAft>
              <a:buSzPts val="1400"/>
              <a:buChar char="■"/>
            </a:pPr>
            <a:r>
              <a:rPr lang="en-GB"/>
              <a:t>SubShaders :</a:t>
            </a:r>
            <a:endParaRPr/>
          </a:p>
          <a:p>
            <a:pPr indent="-317500" lvl="3" marL="1828800" rtl="0" algn="l">
              <a:lnSpc>
                <a:spcPct val="100000"/>
              </a:lnSpc>
              <a:spcBef>
                <a:spcPts val="0"/>
              </a:spcBef>
              <a:spcAft>
                <a:spcPts val="0"/>
              </a:spcAft>
              <a:buSzPts val="1400"/>
              <a:buChar char="●"/>
            </a:pPr>
            <a:r>
              <a:rPr lang="en-GB"/>
              <a:t>每一個Shader file都可以包含複數的SubShader.</a:t>
            </a:r>
            <a:endParaRPr/>
          </a:p>
          <a:p>
            <a:pPr indent="-317500" lvl="3" marL="1828800" rtl="0" algn="l">
              <a:lnSpc>
                <a:spcPct val="100000"/>
              </a:lnSpc>
              <a:spcBef>
                <a:spcPts val="0"/>
              </a:spcBef>
              <a:spcAft>
                <a:spcPts val="0"/>
              </a:spcAft>
              <a:buSzPts val="1400"/>
              <a:buChar char="●"/>
            </a:pPr>
            <a:r>
              <a:rPr lang="en-GB"/>
              <a:t>至少要有一個</a:t>
            </a:r>
            <a:endParaRPr/>
          </a:p>
          <a:p>
            <a:pPr indent="-317500" lvl="3" marL="1828800" rtl="0" algn="l">
              <a:lnSpc>
                <a:spcPct val="100000"/>
              </a:lnSpc>
              <a:spcBef>
                <a:spcPts val="0"/>
              </a:spcBef>
              <a:spcAft>
                <a:spcPts val="0"/>
              </a:spcAft>
              <a:buSzPts val="1400"/>
              <a:buChar char="●"/>
            </a:pPr>
            <a:r>
              <a:rPr lang="en-GB"/>
              <a:t>Unity 會按照次序逐一檢查可使用的SubShader, 如果沒有可以使用的就會使用Fallback的Shader.</a:t>
            </a:r>
            <a:endParaRPr/>
          </a:p>
          <a:p>
            <a:pPr indent="-317500" lvl="3" marL="1828800" rtl="0" algn="l">
              <a:lnSpc>
                <a:spcPct val="100000"/>
              </a:lnSpc>
              <a:spcBef>
                <a:spcPts val="0"/>
              </a:spcBef>
              <a:spcAft>
                <a:spcPts val="0"/>
              </a:spcAft>
              <a:buSzPts val="1400"/>
              <a:buChar char="●"/>
            </a:pPr>
            <a:r>
              <a:rPr lang="en-GB"/>
              <a:t>使用SubShader的架構就可以在最新的機器上看到較好的效果, 而在舊的機器上也可以看到較差的效果, 不需要自己再做特別的相關管理.</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73" name="Google Shape;973;p115"/>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ShaderLab語法結構如下:</a:t>
            </a:r>
            <a:endParaRPr/>
          </a:p>
          <a:p>
            <a:pPr indent="-317500" lvl="1" marL="914400" rtl="0" algn="l">
              <a:lnSpc>
                <a:spcPct val="100000"/>
              </a:lnSpc>
              <a:spcBef>
                <a:spcPts val="0"/>
              </a:spcBef>
              <a:spcAft>
                <a:spcPts val="0"/>
              </a:spcAft>
              <a:buSzPts val="1400"/>
              <a:buChar char="○"/>
            </a:pPr>
            <a:r>
              <a:rPr lang="en-GB"/>
              <a:t>Shader “name” </a:t>
            </a:r>
            <a:endParaRPr/>
          </a:p>
          <a:p>
            <a:pPr indent="-317500" lvl="2" marL="1371600" rtl="0" algn="l">
              <a:lnSpc>
                <a:spcPct val="100000"/>
              </a:lnSpc>
              <a:spcBef>
                <a:spcPts val="0"/>
              </a:spcBef>
              <a:spcAft>
                <a:spcPts val="0"/>
              </a:spcAft>
              <a:buSzPts val="1400"/>
              <a:buChar char="■"/>
            </a:pPr>
            <a:r>
              <a:rPr lang="en-GB"/>
              <a:t>Properties</a:t>
            </a:r>
            <a:endParaRPr/>
          </a:p>
          <a:p>
            <a:pPr indent="-317500" lvl="2" marL="1371600" rtl="0" algn="l">
              <a:lnSpc>
                <a:spcPct val="100000"/>
              </a:lnSpc>
              <a:spcBef>
                <a:spcPts val="0"/>
              </a:spcBef>
              <a:spcAft>
                <a:spcPts val="0"/>
              </a:spcAft>
              <a:buSzPts val="1400"/>
              <a:buChar char="■"/>
            </a:pPr>
            <a:r>
              <a:rPr lang="en-GB"/>
              <a:t>SubShader</a:t>
            </a:r>
            <a:endParaRPr/>
          </a:p>
          <a:p>
            <a:pPr indent="-317500" lvl="3" marL="1828800" rtl="0" algn="l">
              <a:lnSpc>
                <a:spcPct val="100000"/>
              </a:lnSpc>
              <a:spcBef>
                <a:spcPts val="0"/>
              </a:spcBef>
              <a:spcAft>
                <a:spcPts val="0"/>
              </a:spcAft>
              <a:buSzPts val="1400"/>
              <a:buChar char="●"/>
            </a:pPr>
            <a:r>
              <a:rPr lang="en-GB"/>
              <a:t>Pass</a:t>
            </a:r>
            <a:endParaRPr/>
          </a:p>
          <a:p>
            <a:pPr indent="-317500" lvl="4" marL="2286000" rtl="0" algn="l">
              <a:lnSpc>
                <a:spcPct val="100000"/>
              </a:lnSpc>
              <a:spcBef>
                <a:spcPts val="0"/>
              </a:spcBef>
              <a:spcAft>
                <a:spcPts val="0"/>
              </a:spcAft>
              <a:buSzPts val="1400"/>
              <a:buChar char="○"/>
            </a:pPr>
            <a:r>
              <a:rPr lang="en-GB"/>
              <a:t>Color, Material, Lighting, Texture Combiners, Blending, Pass Tags, … etc.</a:t>
            </a:r>
            <a:endParaRPr/>
          </a:p>
          <a:p>
            <a:pPr indent="-317500" lvl="3" marL="1828800" rtl="0" algn="l">
              <a:lnSpc>
                <a:spcPct val="100000"/>
              </a:lnSpc>
              <a:spcBef>
                <a:spcPts val="0"/>
              </a:spcBef>
              <a:spcAft>
                <a:spcPts val="0"/>
              </a:spcAft>
              <a:buSzPts val="1400"/>
              <a:buChar char="●"/>
            </a:pPr>
            <a:r>
              <a:rPr lang="en-GB"/>
              <a:t>UsePass</a:t>
            </a:r>
            <a:endParaRPr/>
          </a:p>
          <a:p>
            <a:pPr indent="-317500" lvl="3" marL="1828800" rtl="0" algn="l">
              <a:lnSpc>
                <a:spcPct val="100000"/>
              </a:lnSpc>
              <a:spcBef>
                <a:spcPts val="0"/>
              </a:spcBef>
              <a:spcAft>
                <a:spcPts val="0"/>
              </a:spcAft>
              <a:buSzPts val="1400"/>
              <a:buChar char="●"/>
            </a:pPr>
            <a:r>
              <a:rPr lang="en-GB"/>
              <a:t>GrabPass</a:t>
            </a:r>
            <a:endParaRPr/>
          </a:p>
          <a:p>
            <a:pPr indent="-317500" lvl="3" marL="1828800" rtl="0" algn="l">
              <a:lnSpc>
                <a:spcPct val="100000"/>
              </a:lnSpc>
              <a:spcBef>
                <a:spcPts val="0"/>
              </a:spcBef>
              <a:spcAft>
                <a:spcPts val="0"/>
              </a:spcAft>
              <a:buSzPts val="1400"/>
              <a:buChar char="●"/>
            </a:pPr>
            <a:r>
              <a:rPr lang="en-GB"/>
              <a:t>SubShader Tags</a:t>
            </a:r>
            <a:endParaRPr/>
          </a:p>
          <a:p>
            <a:pPr indent="-317500" lvl="2" marL="1371600" rtl="0" algn="l">
              <a:lnSpc>
                <a:spcPct val="100000"/>
              </a:lnSpc>
              <a:spcBef>
                <a:spcPts val="0"/>
              </a:spcBef>
              <a:spcAft>
                <a:spcPts val="0"/>
              </a:spcAft>
              <a:buSzPts val="1400"/>
              <a:buChar char="■"/>
            </a:pPr>
            <a:r>
              <a:rPr lang="en-GB"/>
              <a:t>Fallback</a:t>
            </a:r>
            <a:endParaRPr sz="1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79" name="Google Shape;979;p116"/>
          <p:cNvSpPr txBox="1"/>
          <p:nvPr>
            <p:ph idx="1" type="body"/>
          </p:nvPr>
        </p:nvSpPr>
        <p:spPr>
          <a:xfrm>
            <a:off x="387900" y="1237675"/>
            <a:ext cx="8368200" cy="3653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sz="1800"/>
              <a:t>ShaderLab – Properties</a:t>
            </a:r>
            <a:endParaRPr sz="1800"/>
          </a:p>
          <a:p>
            <a:pPr indent="-317500" lvl="1" marL="914400" rtl="0" algn="l">
              <a:lnSpc>
                <a:spcPct val="100000"/>
              </a:lnSpc>
              <a:spcBef>
                <a:spcPts val="0"/>
              </a:spcBef>
              <a:spcAft>
                <a:spcPts val="0"/>
              </a:spcAft>
              <a:buSzPts val="1400"/>
              <a:buChar char="○"/>
            </a:pPr>
            <a:r>
              <a:rPr lang="en-GB"/>
              <a:t>可以定義許多的參數讓使用者在Material的編輯視窗中編輯.</a:t>
            </a:r>
            <a:endParaRPr/>
          </a:p>
          <a:p>
            <a:pPr indent="-317500" lvl="1" marL="914400" rtl="0" algn="l">
              <a:lnSpc>
                <a:spcPct val="100000"/>
              </a:lnSpc>
              <a:spcBef>
                <a:spcPts val="0"/>
              </a:spcBef>
              <a:spcAft>
                <a:spcPts val="0"/>
              </a:spcAft>
              <a:buSzPts val="1400"/>
              <a:buChar char="○"/>
            </a:pPr>
            <a:r>
              <a:rPr lang="en-GB"/>
              <a:t>Properties語法 : </a:t>
            </a:r>
            <a:endParaRPr/>
          </a:p>
          <a:p>
            <a:pPr indent="-317500" lvl="2" marL="1371600" rtl="0" algn="l">
              <a:lnSpc>
                <a:spcPct val="100000"/>
              </a:lnSpc>
              <a:spcBef>
                <a:spcPts val="0"/>
              </a:spcBef>
              <a:spcAft>
                <a:spcPts val="0"/>
              </a:spcAft>
              <a:buSzPts val="1400"/>
              <a:buChar char="■"/>
            </a:pPr>
            <a:r>
              <a:rPr lang="en-GB"/>
              <a:t>Properties { property defined 1 2 3 …}</a:t>
            </a:r>
            <a:endParaRPr/>
          </a:p>
          <a:p>
            <a:pPr indent="-317500" lvl="2" marL="1371600" rtl="0" algn="l">
              <a:lnSpc>
                <a:spcPct val="100000"/>
              </a:lnSpc>
              <a:spcBef>
                <a:spcPts val="0"/>
              </a:spcBef>
              <a:spcAft>
                <a:spcPts val="0"/>
              </a:spcAft>
              <a:buSzPts val="1400"/>
              <a:buChar char="■"/>
            </a:pPr>
            <a:r>
              <a:rPr lang="en-GB"/>
              <a:t>Properties defined :</a:t>
            </a:r>
            <a:endParaRPr/>
          </a:p>
          <a:p>
            <a:pPr indent="-317500" lvl="3" marL="1828800" rtl="0" algn="l">
              <a:lnSpc>
                <a:spcPct val="100000"/>
              </a:lnSpc>
              <a:spcBef>
                <a:spcPts val="0"/>
              </a:spcBef>
              <a:spcAft>
                <a:spcPts val="0"/>
              </a:spcAft>
              <a:buSzPts val="1400"/>
              <a:buChar char="●"/>
            </a:pPr>
            <a:r>
              <a:rPr lang="en-GB"/>
              <a:t>name ("display name", </a:t>
            </a:r>
            <a:r>
              <a:rPr b="1" lang="en-GB"/>
              <a:t>Range</a:t>
            </a:r>
            <a:r>
              <a:rPr lang="en-GB"/>
              <a:t> (min, max)) = number</a:t>
            </a:r>
            <a:endParaRPr/>
          </a:p>
          <a:p>
            <a:pPr indent="-317500" lvl="3" marL="1828800" rtl="0" algn="l">
              <a:lnSpc>
                <a:spcPct val="100000"/>
              </a:lnSpc>
              <a:spcBef>
                <a:spcPts val="0"/>
              </a:spcBef>
              <a:spcAft>
                <a:spcPts val="0"/>
              </a:spcAft>
              <a:buSzPts val="1400"/>
              <a:buChar char="●"/>
            </a:pPr>
            <a:r>
              <a:rPr lang="en-GB"/>
              <a:t>name ("display name", </a:t>
            </a:r>
            <a:r>
              <a:rPr b="1" lang="en-GB"/>
              <a:t>Color</a:t>
            </a:r>
            <a:r>
              <a:rPr lang="en-GB"/>
              <a:t>) = (number,number,number,number)</a:t>
            </a:r>
            <a:endParaRPr/>
          </a:p>
          <a:p>
            <a:pPr indent="-317500" lvl="3" marL="1828800" rtl="0" algn="l">
              <a:lnSpc>
                <a:spcPct val="100000"/>
              </a:lnSpc>
              <a:spcBef>
                <a:spcPts val="0"/>
              </a:spcBef>
              <a:spcAft>
                <a:spcPts val="0"/>
              </a:spcAft>
              <a:buSzPts val="1400"/>
              <a:buChar char="●"/>
            </a:pPr>
            <a:r>
              <a:rPr lang="en-GB"/>
              <a:t>name ("display name", </a:t>
            </a:r>
            <a:r>
              <a:rPr b="1" lang="en-GB"/>
              <a:t>2D</a:t>
            </a:r>
            <a:r>
              <a:rPr lang="en-GB"/>
              <a:t>) = </a:t>
            </a:r>
            <a:r>
              <a:rPr lang="en-GB"/>
              <a:t>"name" { }</a:t>
            </a:r>
            <a:endParaRPr/>
          </a:p>
          <a:p>
            <a:pPr indent="-317500" lvl="3" marL="1828800" rtl="0" algn="l">
              <a:lnSpc>
                <a:spcPct val="100000"/>
              </a:lnSpc>
              <a:spcBef>
                <a:spcPts val="0"/>
              </a:spcBef>
              <a:spcAft>
                <a:spcPts val="0"/>
              </a:spcAft>
              <a:buSzPts val="1400"/>
              <a:buChar char="●"/>
            </a:pPr>
            <a:r>
              <a:rPr lang="en-GB"/>
              <a:t>name ("display name", </a:t>
            </a:r>
            <a:r>
              <a:rPr b="1" lang="en-GB"/>
              <a:t>3D</a:t>
            </a:r>
            <a:r>
              <a:rPr lang="en-GB"/>
              <a:t>) = "name" { }</a:t>
            </a:r>
            <a:endParaRPr/>
          </a:p>
          <a:p>
            <a:pPr indent="-317500" lvl="3" marL="1828800" rtl="0" algn="l">
              <a:lnSpc>
                <a:spcPct val="100000"/>
              </a:lnSpc>
              <a:spcBef>
                <a:spcPts val="0"/>
              </a:spcBef>
              <a:spcAft>
                <a:spcPts val="0"/>
              </a:spcAft>
              <a:buSzPts val="1400"/>
              <a:buChar char="●"/>
            </a:pPr>
            <a:r>
              <a:rPr lang="en-GB"/>
              <a:t>name ("display name", </a:t>
            </a:r>
            <a:r>
              <a:rPr b="1" lang="en-GB"/>
              <a:t>Cube</a:t>
            </a:r>
            <a:r>
              <a:rPr lang="en-GB"/>
              <a:t>) = "name" { }</a:t>
            </a:r>
            <a:endParaRPr/>
          </a:p>
          <a:p>
            <a:pPr indent="-317500" lvl="3" marL="1828800" rtl="0" algn="l">
              <a:lnSpc>
                <a:spcPct val="100000"/>
              </a:lnSpc>
              <a:spcBef>
                <a:spcPts val="0"/>
              </a:spcBef>
              <a:spcAft>
                <a:spcPts val="0"/>
              </a:spcAft>
              <a:buSzPts val="1400"/>
              <a:buChar char="●"/>
            </a:pPr>
            <a:r>
              <a:rPr lang="en-GB"/>
              <a:t>name ("display name", </a:t>
            </a:r>
            <a:r>
              <a:rPr b="1" lang="en-GB"/>
              <a:t>Float</a:t>
            </a:r>
            <a:r>
              <a:rPr lang="en-GB"/>
              <a:t>) = number</a:t>
            </a:r>
            <a:endParaRPr/>
          </a:p>
          <a:p>
            <a:pPr indent="-317500" lvl="3" marL="1828800" rtl="0" algn="l">
              <a:lnSpc>
                <a:spcPct val="100000"/>
              </a:lnSpc>
              <a:spcBef>
                <a:spcPts val="0"/>
              </a:spcBef>
              <a:spcAft>
                <a:spcPts val="0"/>
              </a:spcAft>
              <a:buSzPts val="1400"/>
              <a:buChar char="●"/>
            </a:pPr>
            <a:r>
              <a:rPr lang="en-GB"/>
              <a:t>name ("display name", </a:t>
            </a:r>
            <a:r>
              <a:rPr b="1" lang="en-GB"/>
              <a:t>Vector</a:t>
            </a:r>
            <a:r>
              <a:rPr lang="en-GB"/>
              <a:t>) = (number,number,number,number)</a:t>
            </a:r>
            <a:endParaRPr/>
          </a:p>
          <a:p>
            <a:pPr indent="-317500" lvl="4" marL="2286000" rtl="0" algn="l">
              <a:lnSpc>
                <a:spcPct val="100000"/>
              </a:lnSpc>
              <a:spcBef>
                <a:spcPts val="0"/>
              </a:spcBef>
              <a:spcAft>
                <a:spcPts val="0"/>
              </a:spcAft>
              <a:buSzPts val="1400"/>
              <a:buChar char="○"/>
            </a:pPr>
            <a:r>
              <a:rPr lang="en-GB"/>
              <a:t>name =&gt; Used in shader. --- [name]</a:t>
            </a:r>
            <a:endParaRPr/>
          </a:p>
          <a:p>
            <a:pPr indent="-317500" lvl="4" marL="2286000" rtl="0" algn="l">
              <a:lnSpc>
                <a:spcPct val="100000"/>
              </a:lnSpc>
              <a:spcBef>
                <a:spcPts val="0"/>
              </a:spcBef>
              <a:spcAft>
                <a:spcPts val="0"/>
              </a:spcAft>
              <a:buSzPts val="1400"/>
              <a:buChar char="○"/>
            </a:pPr>
            <a:r>
              <a:rPr lang="en-GB"/>
              <a:t>display name =&gt; show in editor.</a:t>
            </a:r>
            <a:endParaRPr/>
          </a:p>
          <a:p>
            <a:pPr indent="-317500" lvl="4" marL="2286000" rtl="0" algn="l">
              <a:lnSpc>
                <a:spcPct val="100000"/>
              </a:lnSpc>
              <a:spcBef>
                <a:spcPts val="400"/>
              </a:spcBef>
              <a:spcAft>
                <a:spcPts val="0"/>
              </a:spcAft>
              <a:buSzPts val="1400"/>
              <a:buChar char="○"/>
            </a:pPr>
            <a:r>
              <a:rPr lang="en-GB"/>
              <a:t>等號後面的為預設值</a:t>
            </a:r>
            <a:endParaRPr/>
          </a:p>
          <a:p>
            <a:pPr indent="0" lvl="0" marL="1828800" rtl="0" algn="l">
              <a:lnSpc>
                <a:spcPct val="100000"/>
              </a:lnSpc>
              <a:spcBef>
                <a:spcPts val="400"/>
              </a:spcBef>
              <a:spcAft>
                <a:spcPts val="0"/>
              </a:spcAft>
              <a:buNone/>
            </a:pPr>
            <a:r>
              <a:t/>
            </a:r>
            <a:endParaRPr/>
          </a:p>
          <a:p>
            <a:pPr indent="0" lvl="0" marL="182880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sz="14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85" name="Google Shape;985;p117"/>
          <p:cNvSpPr txBox="1"/>
          <p:nvPr>
            <p:ph idx="1" type="body"/>
          </p:nvPr>
        </p:nvSpPr>
        <p:spPr>
          <a:xfrm>
            <a:off x="387900" y="1237675"/>
            <a:ext cx="8368200" cy="36537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SzPts val="1800"/>
              <a:buChar char="●"/>
            </a:pPr>
            <a:r>
              <a:rPr lang="en-GB"/>
              <a:t>ShaderLab – Properties &amp; cg</a:t>
            </a:r>
            <a:endParaRPr/>
          </a:p>
          <a:p>
            <a:pPr indent="-317500" lvl="1" marL="914400" rtl="0" algn="l">
              <a:lnSpc>
                <a:spcPct val="90000"/>
              </a:lnSpc>
              <a:spcBef>
                <a:spcPts val="0"/>
              </a:spcBef>
              <a:spcAft>
                <a:spcPts val="0"/>
              </a:spcAft>
              <a:buSzPts val="1400"/>
              <a:buChar char="○"/>
            </a:pPr>
            <a:r>
              <a:rPr lang="en-GB" sz="1400"/>
              <a:t>In Property:</a:t>
            </a:r>
            <a:endParaRPr sz="1400"/>
          </a:p>
          <a:p>
            <a:pPr indent="-317500" lvl="2" marL="1371600" rtl="0" algn="l">
              <a:lnSpc>
                <a:spcPct val="90000"/>
              </a:lnSpc>
              <a:spcBef>
                <a:spcPts val="0"/>
              </a:spcBef>
              <a:spcAft>
                <a:spcPts val="0"/>
              </a:spcAft>
              <a:buSzPts val="1400"/>
              <a:buChar char="■"/>
            </a:pPr>
            <a:r>
              <a:rPr lang="en-GB" sz="1400"/>
              <a:t>_MyColor ("Some Color", Color) = (1,1,1,1) </a:t>
            </a:r>
            <a:endParaRPr sz="1400"/>
          </a:p>
          <a:p>
            <a:pPr indent="-317500" lvl="2" marL="1371600" rtl="0" algn="l">
              <a:lnSpc>
                <a:spcPct val="90000"/>
              </a:lnSpc>
              <a:spcBef>
                <a:spcPts val="0"/>
              </a:spcBef>
              <a:spcAft>
                <a:spcPts val="0"/>
              </a:spcAft>
              <a:buSzPts val="1400"/>
              <a:buChar char="■"/>
            </a:pPr>
            <a:r>
              <a:rPr lang="en-GB" sz="1400"/>
              <a:t>_MyVector ("Some Vector", Vector) = (0,0,0,0) </a:t>
            </a:r>
            <a:endParaRPr sz="1400"/>
          </a:p>
          <a:p>
            <a:pPr indent="-317500" lvl="2" marL="1371600" rtl="0" algn="l">
              <a:lnSpc>
                <a:spcPct val="90000"/>
              </a:lnSpc>
              <a:spcBef>
                <a:spcPts val="0"/>
              </a:spcBef>
              <a:spcAft>
                <a:spcPts val="0"/>
              </a:spcAft>
              <a:buSzPts val="1400"/>
              <a:buChar char="■"/>
            </a:pPr>
            <a:r>
              <a:rPr lang="en-GB" sz="1400"/>
              <a:t>_MyFloat ("My float", Float) = 0.5 </a:t>
            </a:r>
            <a:endParaRPr sz="1400"/>
          </a:p>
          <a:p>
            <a:pPr indent="-317500" lvl="2" marL="1371600" rtl="0" algn="l">
              <a:lnSpc>
                <a:spcPct val="90000"/>
              </a:lnSpc>
              <a:spcBef>
                <a:spcPts val="0"/>
              </a:spcBef>
              <a:spcAft>
                <a:spcPts val="0"/>
              </a:spcAft>
              <a:buSzPts val="1400"/>
              <a:buChar char="■"/>
            </a:pPr>
            <a:r>
              <a:rPr lang="en-GB" sz="1400"/>
              <a:t>_MyTexture ("Texture", 2D) = "white" {} </a:t>
            </a:r>
            <a:endParaRPr sz="1400"/>
          </a:p>
          <a:p>
            <a:pPr indent="-317500" lvl="2" marL="1371600" rtl="0" algn="l">
              <a:lnSpc>
                <a:spcPct val="90000"/>
              </a:lnSpc>
              <a:spcBef>
                <a:spcPts val="0"/>
              </a:spcBef>
              <a:spcAft>
                <a:spcPts val="0"/>
              </a:spcAft>
              <a:buSzPts val="1400"/>
              <a:buChar char="■"/>
            </a:pPr>
            <a:r>
              <a:rPr lang="en-GB" sz="1400"/>
              <a:t>_MyCubemap ("Cubemap", CUBE) = "" {} </a:t>
            </a:r>
            <a:endParaRPr sz="1400"/>
          </a:p>
          <a:p>
            <a:pPr indent="-317500" lvl="1" marL="914400" rtl="0" algn="l">
              <a:lnSpc>
                <a:spcPct val="90000"/>
              </a:lnSpc>
              <a:spcBef>
                <a:spcPts val="0"/>
              </a:spcBef>
              <a:spcAft>
                <a:spcPts val="0"/>
              </a:spcAft>
              <a:buSzPts val="1400"/>
              <a:buChar char="○"/>
            </a:pPr>
            <a:r>
              <a:rPr lang="en-GB" sz="1400"/>
              <a:t>Map to cg : </a:t>
            </a:r>
            <a:endParaRPr sz="1400"/>
          </a:p>
          <a:p>
            <a:pPr indent="-317500" lvl="2" marL="1371600" rtl="0" algn="l">
              <a:lnSpc>
                <a:spcPct val="90000"/>
              </a:lnSpc>
              <a:spcBef>
                <a:spcPts val="0"/>
              </a:spcBef>
              <a:spcAft>
                <a:spcPts val="0"/>
              </a:spcAft>
              <a:buSzPts val="1400"/>
              <a:buChar char="■"/>
            </a:pPr>
            <a:r>
              <a:rPr lang="en-GB" sz="1400"/>
              <a:t>fixed4 _MyColor; // low precision type is enough for colors</a:t>
            </a:r>
            <a:endParaRPr sz="1400"/>
          </a:p>
          <a:p>
            <a:pPr indent="-317500" lvl="2" marL="1371600" rtl="0" algn="l">
              <a:lnSpc>
                <a:spcPct val="90000"/>
              </a:lnSpc>
              <a:spcBef>
                <a:spcPts val="0"/>
              </a:spcBef>
              <a:spcAft>
                <a:spcPts val="0"/>
              </a:spcAft>
              <a:buSzPts val="1400"/>
              <a:buChar char="■"/>
            </a:pPr>
            <a:r>
              <a:rPr lang="en-GB" sz="1400"/>
              <a:t>float4 _MyVector;</a:t>
            </a:r>
            <a:endParaRPr sz="1400"/>
          </a:p>
          <a:p>
            <a:pPr indent="-317500" lvl="2" marL="1371600" rtl="0" algn="l">
              <a:lnSpc>
                <a:spcPct val="90000"/>
              </a:lnSpc>
              <a:spcBef>
                <a:spcPts val="0"/>
              </a:spcBef>
              <a:spcAft>
                <a:spcPts val="0"/>
              </a:spcAft>
              <a:buSzPts val="1400"/>
              <a:buChar char="■"/>
            </a:pPr>
            <a:r>
              <a:rPr lang="en-GB" sz="1400"/>
              <a:t>float _MyFloat; </a:t>
            </a:r>
            <a:endParaRPr sz="1400"/>
          </a:p>
          <a:p>
            <a:pPr indent="-317500" lvl="2" marL="1371600" rtl="0" algn="l">
              <a:lnSpc>
                <a:spcPct val="90000"/>
              </a:lnSpc>
              <a:spcBef>
                <a:spcPts val="0"/>
              </a:spcBef>
              <a:spcAft>
                <a:spcPts val="0"/>
              </a:spcAft>
              <a:buSzPts val="1400"/>
              <a:buChar char="■"/>
            </a:pPr>
            <a:r>
              <a:rPr lang="en-GB" sz="1400"/>
              <a:t>sampler2D _MyTexture; </a:t>
            </a:r>
            <a:endParaRPr sz="1400"/>
          </a:p>
          <a:p>
            <a:pPr indent="-317500" lvl="2" marL="1371600" rtl="0" algn="l">
              <a:lnSpc>
                <a:spcPct val="90000"/>
              </a:lnSpc>
              <a:spcBef>
                <a:spcPts val="0"/>
              </a:spcBef>
              <a:spcAft>
                <a:spcPts val="0"/>
              </a:spcAft>
              <a:buSzPts val="1400"/>
              <a:buChar char="■"/>
            </a:pPr>
            <a:r>
              <a:rPr lang="en-GB" sz="1400"/>
              <a:t>samplerCUBE _MyCubemap;</a:t>
            </a:r>
            <a:endParaRPr sz="1400"/>
          </a:p>
          <a:p>
            <a:pPr indent="-317500" lvl="0" marL="914400" rtl="0" algn="l">
              <a:lnSpc>
                <a:spcPct val="90000"/>
              </a:lnSpc>
              <a:spcBef>
                <a:spcPts val="0"/>
              </a:spcBef>
              <a:spcAft>
                <a:spcPts val="0"/>
              </a:spcAft>
              <a:buSzPts val="1400"/>
              <a:buChar char="●"/>
            </a:pPr>
            <a:r>
              <a:rPr lang="en-GB" sz="1400"/>
              <a:t>Float ,half, fixed : 代表變數需要的精準度.</a:t>
            </a:r>
            <a:endParaRPr sz="14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91" name="Google Shape;991;p118"/>
          <p:cNvSpPr txBox="1"/>
          <p:nvPr>
            <p:ph idx="1" type="body"/>
          </p:nvPr>
        </p:nvSpPr>
        <p:spPr>
          <a:xfrm>
            <a:off x="387900" y="1237675"/>
            <a:ext cx="8368200" cy="3653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ShaderLab – SubShader</a:t>
            </a:r>
            <a:endParaRPr/>
          </a:p>
          <a:p>
            <a:pPr indent="-317500" lvl="1" marL="914400" rtl="0" algn="l">
              <a:lnSpc>
                <a:spcPct val="100000"/>
              </a:lnSpc>
              <a:spcBef>
                <a:spcPts val="0"/>
              </a:spcBef>
              <a:spcAft>
                <a:spcPts val="0"/>
              </a:spcAft>
              <a:buSzPts val="1400"/>
              <a:buChar char="○"/>
            </a:pPr>
            <a:r>
              <a:rPr lang="en-GB"/>
              <a:t>當Unity選擇的一個SubShader作Render, 它會Render 裡面的每一個Pass, 即可以達到Multi-Pass rendering.</a:t>
            </a:r>
            <a:endParaRPr/>
          </a:p>
          <a:p>
            <a:pPr indent="-317500" lvl="2" marL="1371600" rtl="0" algn="l">
              <a:lnSpc>
                <a:spcPct val="100000"/>
              </a:lnSpc>
              <a:spcBef>
                <a:spcPts val="0"/>
              </a:spcBef>
              <a:spcAft>
                <a:spcPts val="0"/>
              </a:spcAft>
              <a:buSzPts val="1400"/>
              <a:buChar char="■"/>
            </a:pPr>
            <a:r>
              <a:rPr lang="en-GB"/>
              <a:t>MultiPass rendering is expensive.</a:t>
            </a:r>
            <a:endParaRPr/>
          </a:p>
          <a:p>
            <a:pPr indent="-317500" lvl="1" marL="914400" rtl="0" algn="l">
              <a:lnSpc>
                <a:spcPct val="100000"/>
              </a:lnSpc>
              <a:spcBef>
                <a:spcPts val="0"/>
              </a:spcBef>
              <a:spcAft>
                <a:spcPts val="0"/>
              </a:spcAft>
              <a:buSzPts val="1400"/>
              <a:buChar char="○"/>
            </a:pPr>
            <a:r>
              <a:rPr lang="en-GB"/>
              <a:t>SubShader語法 : </a:t>
            </a:r>
            <a:endParaRPr/>
          </a:p>
          <a:p>
            <a:pPr indent="-317500" lvl="2" marL="1371600" rtl="0" algn="l">
              <a:lnSpc>
                <a:spcPct val="100000"/>
              </a:lnSpc>
              <a:spcBef>
                <a:spcPts val="0"/>
              </a:spcBef>
              <a:spcAft>
                <a:spcPts val="0"/>
              </a:spcAft>
              <a:buSzPts val="1400"/>
              <a:buChar char="■"/>
            </a:pPr>
            <a:r>
              <a:rPr b="1" lang="en-GB"/>
              <a:t>Subshader</a:t>
            </a:r>
            <a:r>
              <a:rPr lang="en-GB"/>
              <a:t> </a:t>
            </a:r>
            <a:r>
              <a:rPr b="1" lang="en-GB"/>
              <a:t>{</a:t>
            </a:r>
            <a:r>
              <a:rPr lang="en-GB"/>
              <a:t> [</a:t>
            </a:r>
            <a:r>
              <a:rPr i="1" lang="en-GB"/>
              <a:t>Tags</a:t>
            </a:r>
            <a:r>
              <a:rPr lang="en-GB"/>
              <a:t>] [</a:t>
            </a:r>
            <a:r>
              <a:rPr i="1" lang="en-GB"/>
              <a:t>CommonState</a:t>
            </a:r>
            <a:r>
              <a:rPr lang="en-GB"/>
              <a:t>] </a:t>
            </a:r>
            <a:r>
              <a:rPr i="1" lang="en-GB"/>
              <a:t>Passdef</a:t>
            </a:r>
            <a:r>
              <a:rPr lang="en-GB"/>
              <a:t> [</a:t>
            </a:r>
            <a:r>
              <a:rPr i="1" lang="en-GB"/>
              <a:t>Passdef ...</a:t>
            </a:r>
            <a:r>
              <a:rPr lang="en-GB"/>
              <a:t>] </a:t>
            </a:r>
            <a:r>
              <a:rPr b="1" lang="en-GB"/>
              <a:t>}</a:t>
            </a:r>
            <a:endParaRPr/>
          </a:p>
          <a:p>
            <a:pPr indent="-317500" lvl="3" marL="1828800" rtl="0" algn="l">
              <a:lnSpc>
                <a:spcPct val="100000"/>
              </a:lnSpc>
              <a:spcBef>
                <a:spcPts val="0"/>
              </a:spcBef>
              <a:spcAft>
                <a:spcPts val="0"/>
              </a:spcAft>
              <a:buSzPts val="1400"/>
              <a:buChar char="●"/>
            </a:pPr>
            <a:r>
              <a:rPr lang="en-GB"/>
              <a:t>可以在Subshader中 定義好Tags, Render 的 state , 複數的Pass</a:t>
            </a:r>
            <a:endParaRPr/>
          </a:p>
          <a:p>
            <a:pPr indent="-317500" lvl="2" marL="1371600" rtl="0" algn="l">
              <a:lnSpc>
                <a:spcPct val="100000"/>
              </a:lnSpc>
              <a:spcBef>
                <a:spcPts val="0"/>
              </a:spcBef>
              <a:spcAft>
                <a:spcPts val="0"/>
              </a:spcAft>
              <a:buSzPts val="1400"/>
              <a:buChar char="■"/>
            </a:pPr>
            <a:r>
              <a:rPr lang="en-GB"/>
              <a:t>Use Pass </a:t>
            </a:r>
            <a:endParaRPr/>
          </a:p>
          <a:p>
            <a:pPr indent="-317500" lvl="3" marL="1828800" rtl="0" algn="l">
              <a:lnSpc>
                <a:spcPct val="100000"/>
              </a:lnSpc>
              <a:spcBef>
                <a:spcPts val="0"/>
              </a:spcBef>
              <a:spcAft>
                <a:spcPts val="0"/>
              </a:spcAft>
              <a:buSzPts val="1400"/>
              <a:buChar char="●"/>
            </a:pPr>
            <a:r>
              <a:rPr lang="en-GB"/>
              <a:t>可以使用某一個Shader file中的某一個Pass</a:t>
            </a:r>
            <a:endParaRPr/>
          </a:p>
          <a:p>
            <a:pPr indent="-317500" lvl="2" marL="1371600" rtl="0" algn="l">
              <a:lnSpc>
                <a:spcPct val="100000"/>
              </a:lnSpc>
              <a:spcBef>
                <a:spcPts val="0"/>
              </a:spcBef>
              <a:spcAft>
                <a:spcPts val="0"/>
              </a:spcAft>
              <a:buSzPts val="1400"/>
              <a:buChar char="■"/>
            </a:pPr>
            <a:r>
              <a:rPr lang="en-GB"/>
              <a:t>Grap Pass</a:t>
            </a:r>
            <a:endParaRPr/>
          </a:p>
          <a:p>
            <a:pPr indent="-317500" lvl="3" marL="1828800" rtl="0" algn="l">
              <a:lnSpc>
                <a:spcPct val="100000"/>
              </a:lnSpc>
              <a:spcBef>
                <a:spcPts val="0"/>
              </a:spcBef>
              <a:spcAft>
                <a:spcPts val="0"/>
              </a:spcAft>
              <a:buSzPts val="1400"/>
              <a:buChar char="●"/>
            </a:pPr>
            <a:r>
              <a:rPr lang="en-GB"/>
              <a:t>可以將當下的Screen 資訊抓入一張圖中做使用</a:t>
            </a:r>
            <a:endParaRPr sz="14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97" name="Google Shape;997;p119"/>
          <p:cNvSpPr txBox="1"/>
          <p:nvPr>
            <p:ph idx="1" type="body"/>
          </p:nvPr>
        </p:nvSpPr>
        <p:spPr>
          <a:xfrm>
            <a:off x="387900" y="1237675"/>
            <a:ext cx="8368200" cy="3653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Ex.</a:t>
            </a:r>
            <a:endParaRPr/>
          </a:p>
          <a:p>
            <a:pPr indent="-347472" lvl="0" marL="384046" rtl="0" algn="l">
              <a:lnSpc>
                <a:spcPct val="100000"/>
              </a:lnSpc>
              <a:spcBef>
                <a:spcPts val="400"/>
              </a:spcBef>
              <a:spcAft>
                <a:spcPts val="0"/>
              </a:spcAft>
              <a:buClr>
                <a:srgbClr val="000000"/>
              </a:buClr>
              <a:buSzPts val="1100"/>
              <a:buFont typeface="Arial"/>
              <a:buNone/>
            </a:pPr>
            <a:r>
              <a:rPr lang="en-GB" sz="1400"/>
              <a:t>        SubShader { </a:t>
            </a:r>
            <a:endParaRPr sz="1400"/>
          </a:p>
          <a:p>
            <a:pPr indent="-347472" lvl="0" marL="384046" rtl="0" algn="l">
              <a:lnSpc>
                <a:spcPct val="100000"/>
              </a:lnSpc>
              <a:spcBef>
                <a:spcPts val="400"/>
              </a:spcBef>
              <a:spcAft>
                <a:spcPts val="0"/>
              </a:spcAft>
              <a:buClr>
                <a:srgbClr val="000000"/>
              </a:buClr>
              <a:buSzPts val="1100"/>
              <a:buFont typeface="Arial"/>
              <a:buNone/>
            </a:pPr>
            <a:r>
              <a:rPr lang="en-GB" sz="1400"/>
              <a:t>           Tags { "Queue" = "Transparent" }</a:t>
            </a:r>
            <a:endParaRPr sz="1400"/>
          </a:p>
          <a:p>
            <a:pPr indent="-347472" lvl="0" marL="384046" rtl="0" algn="l">
              <a:lnSpc>
                <a:spcPct val="100000"/>
              </a:lnSpc>
              <a:spcBef>
                <a:spcPts val="400"/>
              </a:spcBef>
              <a:spcAft>
                <a:spcPts val="0"/>
              </a:spcAft>
              <a:buClr>
                <a:srgbClr val="000000"/>
              </a:buClr>
              <a:buSzPts val="1100"/>
              <a:buFont typeface="Arial"/>
              <a:buNone/>
            </a:pPr>
            <a:r>
              <a:rPr lang="en-GB" sz="1400"/>
              <a:t>	   ZTest Always Cull Off ZWrite Off</a:t>
            </a:r>
            <a:endParaRPr sz="1400"/>
          </a:p>
          <a:p>
            <a:pPr indent="-347472" lvl="0" marL="384046" rtl="0" algn="l">
              <a:lnSpc>
                <a:spcPct val="100000"/>
              </a:lnSpc>
              <a:spcBef>
                <a:spcPts val="400"/>
              </a:spcBef>
              <a:spcAft>
                <a:spcPts val="0"/>
              </a:spcAft>
              <a:buClr>
                <a:srgbClr val="000000"/>
              </a:buClr>
              <a:buSzPts val="1100"/>
              <a:buFont typeface="Arial"/>
              <a:buNone/>
            </a:pPr>
            <a:r>
              <a:rPr lang="en-GB" sz="1400"/>
              <a:t>	   Fog { Mode off }</a:t>
            </a:r>
            <a:endParaRPr sz="1400"/>
          </a:p>
          <a:p>
            <a:pPr indent="-347472" lvl="0" marL="384046" rtl="0" algn="l">
              <a:lnSpc>
                <a:spcPct val="100000"/>
              </a:lnSpc>
              <a:spcBef>
                <a:spcPts val="400"/>
              </a:spcBef>
              <a:spcAft>
                <a:spcPts val="0"/>
              </a:spcAft>
              <a:buClr>
                <a:srgbClr val="000000"/>
              </a:buClr>
              <a:buSzPts val="1100"/>
              <a:buFont typeface="Arial"/>
              <a:buNone/>
            </a:pPr>
            <a:r>
              <a:rPr lang="en-GB" sz="1400"/>
              <a:t>	   Pass {</a:t>
            </a:r>
            <a:endParaRPr sz="1400"/>
          </a:p>
          <a:p>
            <a:pPr indent="-347472" lvl="0" marL="384046" rtl="0" algn="l">
              <a:lnSpc>
                <a:spcPct val="100000"/>
              </a:lnSpc>
              <a:spcBef>
                <a:spcPts val="400"/>
              </a:spcBef>
              <a:spcAft>
                <a:spcPts val="0"/>
              </a:spcAft>
              <a:buClr>
                <a:srgbClr val="000000"/>
              </a:buClr>
              <a:buSzPts val="1100"/>
              <a:buFont typeface="Arial"/>
              <a:buNone/>
            </a:pPr>
            <a:r>
              <a:rPr lang="en-GB" sz="1400"/>
              <a:t>	   …</a:t>
            </a:r>
            <a:endParaRPr sz="1400"/>
          </a:p>
          <a:p>
            <a:pPr indent="-347472" lvl="0" marL="384046" rtl="0" algn="l">
              <a:lnSpc>
                <a:spcPct val="100000"/>
              </a:lnSpc>
              <a:spcBef>
                <a:spcPts val="400"/>
              </a:spcBef>
              <a:spcAft>
                <a:spcPts val="0"/>
              </a:spcAft>
              <a:buClr>
                <a:srgbClr val="000000"/>
              </a:buClr>
              <a:buSzPts val="1100"/>
              <a:buFont typeface="Arial"/>
              <a:buNone/>
            </a:pPr>
            <a:r>
              <a:rPr lang="en-GB" sz="1400"/>
              <a:t>	   }</a:t>
            </a:r>
            <a:endParaRPr sz="1400"/>
          </a:p>
          <a:p>
            <a:pPr indent="-347472" lvl="0" marL="384046" rtl="0" algn="l">
              <a:lnSpc>
                <a:spcPct val="100000"/>
              </a:lnSpc>
              <a:spcBef>
                <a:spcPts val="400"/>
              </a:spcBef>
              <a:spcAft>
                <a:spcPts val="0"/>
              </a:spcAft>
              <a:buClr>
                <a:srgbClr val="000000"/>
              </a:buClr>
              <a:buSzPts val="1100"/>
              <a:buFont typeface="Arial"/>
              <a:buNone/>
            </a:pPr>
            <a:r>
              <a:rPr lang="en-GB" sz="1400"/>
              <a:t>	   Pass {</a:t>
            </a:r>
            <a:endParaRPr sz="1400"/>
          </a:p>
          <a:p>
            <a:pPr indent="-347472" lvl="0" marL="384046" rtl="0" algn="l">
              <a:lnSpc>
                <a:spcPct val="100000"/>
              </a:lnSpc>
              <a:spcBef>
                <a:spcPts val="400"/>
              </a:spcBef>
              <a:spcAft>
                <a:spcPts val="0"/>
              </a:spcAft>
              <a:buClr>
                <a:srgbClr val="000000"/>
              </a:buClr>
              <a:buSzPts val="1100"/>
              <a:buFont typeface="Arial"/>
              <a:buNone/>
            </a:pPr>
            <a:r>
              <a:rPr lang="en-GB" sz="1400"/>
              <a:t>    	   …</a:t>
            </a:r>
            <a:endParaRPr sz="1400"/>
          </a:p>
          <a:p>
            <a:pPr indent="-347472" lvl="0" marL="384046" rtl="0" algn="l">
              <a:lnSpc>
                <a:spcPct val="100000"/>
              </a:lnSpc>
              <a:spcBef>
                <a:spcPts val="400"/>
              </a:spcBef>
              <a:spcAft>
                <a:spcPts val="0"/>
              </a:spcAft>
              <a:buClr>
                <a:srgbClr val="000000"/>
              </a:buClr>
              <a:buSzPts val="1100"/>
              <a:buFont typeface="Arial"/>
              <a:buNone/>
            </a:pPr>
            <a:r>
              <a:rPr lang="en-GB" sz="1400"/>
              <a:t>	   }</a:t>
            </a:r>
            <a:endParaRPr sz="1400"/>
          </a:p>
          <a:p>
            <a:pPr indent="-347472" lvl="0" marL="384046" rtl="0" algn="l">
              <a:lnSpc>
                <a:spcPct val="100000"/>
              </a:lnSpc>
              <a:spcBef>
                <a:spcPts val="400"/>
              </a:spcBef>
              <a:spcAft>
                <a:spcPts val="0"/>
              </a:spcAft>
              <a:buClr>
                <a:srgbClr val="000000"/>
              </a:buClr>
              <a:buSzPts val="1100"/>
              <a:buFont typeface="Arial"/>
              <a:buNone/>
            </a:pPr>
            <a:r>
              <a:rPr lang="en-GB" sz="1400"/>
              <a:t>        }</a:t>
            </a:r>
            <a:endParaRPr sz="14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03" name="Google Shape;1003;p120"/>
          <p:cNvSpPr txBox="1"/>
          <p:nvPr>
            <p:ph idx="1" type="body"/>
          </p:nvPr>
        </p:nvSpPr>
        <p:spPr>
          <a:xfrm>
            <a:off x="387900" y="1237675"/>
            <a:ext cx="8368200" cy="36537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ShaderLab - SubShader Tags</a:t>
            </a:r>
            <a:endParaRPr/>
          </a:p>
          <a:p>
            <a:pPr indent="-317500" lvl="1" marL="914400" rtl="0" algn="l">
              <a:lnSpc>
                <a:spcPct val="100000"/>
              </a:lnSpc>
              <a:spcBef>
                <a:spcPts val="0"/>
              </a:spcBef>
              <a:spcAft>
                <a:spcPts val="0"/>
              </a:spcAft>
              <a:buClr>
                <a:srgbClr val="FFFFFF"/>
              </a:buClr>
              <a:buSzPts val="1400"/>
              <a:buChar char="○"/>
            </a:pPr>
            <a:r>
              <a:rPr lang="en-GB"/>
              <a:t>SubShader Tags會提供Unity內部rendering engine 要在何時或如何render此物件.</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GB">
                <a:solidFill>
                  <a:srgbClr val="FFFFFF"/>
                </a:solidFill>
              </a:rPr>
              <a:t>Tags { "TagName1" = "Value1" "TagName2" = "Value2" }</a:t>
            </a:r>
            <a:endParaRPr/>
          </a:p>
          <a:p>
            <a:pPr indent="-317500" lvl="1" marL="914400" rtl="0" algn="l">
              <a:lnSpc>
                <a:spcPct val="100000"/>
              </a:lnSpc>
              <a:spcBef>
                <a:spcPts val="0"/>
              </a:spcBef>
              <a:spcAft>
                <a:spcPts val="0"/>
              </a:spcAft>
              <a:buSzPts val="1400"/>
              <a:buChar char="○"/>
            </a:pPr>
            <a:r>
              <a:rPr lang="en-GB"/>
              <a:t>Tags : </a:t>
            </a:r>
            <a:endParaRPr/>
          </a:p>
          <a:p>
            <a:pPr indent="-317500" lvl="2" marL="1371600" rtl="0" algn="l">
              <a:lnSpc>
                <a:spcPct val="100000"/>
              </a:lnSpc>
              <a:spcBef>
                <a:spcPts val="0"/>
              </a:spcBef>
              <a:spcAft>
                <a:spcPts val="0"/>
              </a:spcAft>
              <a:buSzPts val="1400"/>
              <a:buChar char="■"/>
            </a:pPr>
            <a:r>
              <a:rPr lang="en-GB"/>
              <a:t>Rendering Order – Queue tag.</a:t>
            </a:r>
            <a:endParaRPr/>
          </a:p>
          <a:p>
            <a:pPr indent="-317500" lvl="2" marL="1371600" rtl="0" algn="l">
              <a:lnSpc>
                <a:spcPct val="100000"/>
              </a:lnSpc>
              <a:spcBef>
                <a:spcPts val="0"/>
              </a:spcBef>
              <a:spcAft>
                <a:spcPts val="0"/>
              </a:spcAft>
              <a:buSzPts val="1400"/>
              <a:buChar char="■"/>
            </a:pPr>
            <a:r>
              <a:rPr lang="en-GB"/>
              <a:t>RenderType tag.</a:t>
            </a:r>
            <a:endParaRPr/>
          </a:p>
          <a:p>
            <a:pPr indent="-317500" lvl="2" marL="1371600" rtl="0" algn="l">
              <a:lnSpc>
                <a:spcPct val="100000"/>
              </a:lnSpc>
              <a:spcBef>
                <a:spcPts val="0"/>
              </a:spcBef>
              <a:spcAft>
                <a:spcPts val="0"/>
              </a:spcAft>
              <a:buSzPts val="1400"/>
              <a:buChar char="■"/>
            </a:pPr>
            <a:r>
              <a:rPr lang="en-GB"/>
              <a:t>IgnoreProjector tag</a:t>
            </a:r>
            <a:endParaRPr/>
          </a:p>
          <a:p>
            <a:pPr indent="-317500" lvl="2" marL="1371600" rtl="0" algn="l">
              <a:lnSpc>
                <a:spcPct val="120000"/>
              </a:lnSpc>
              <a:spcBef>
                <a:spcPts val="0"/>
              </a:spcBef>
              <a:spcAft>
                <a:spcPts val="0"/>
              </a:spcAft>
              <a:buSzPts val="1400"/>
              <a:buChar char="■"/>
            </a:pPr>
            <a:r>
              <a:rPr lang="en-GB"/>
              <a:t>ForceNoShadowCasting</a:t>
            </a:r>
            <a:endParaRPr/>
          </a:p>
          <a:p>
            <a:pPr indent="-317500" lvl="2" marL="1371600" rtl="0" algn="l">
              <a:lnSpc>
                <a:spcPct val="120000"/>
              </a:lnSpc>
              <a:spcBef>
                <a:spcPts val="0"/>
              </a:spcBef>
              <a:spcAft>
                <a:spcPts val="0"/>
              </a:spcAft>
              <a:buSzPts val="1400"/>
              <a:buChar char="■"/>
            </a:pPr>
            <a:r>
              <a:rPr lang="en-GB"/>
              <a:t>...etc</a:t>
            </a:r>
            <a:endParaRPr/>
          </a:p>
          <a:p>
            <a:pPr indent="-317500" lvl="1" marL="914400" rtl="0" algn="l">
              <a:lnSpc>
                <a:spcPct val="100000"/>
              </a:lnSpc>
              <a:spcBef>
                <a:spcPts val="0"/>
              </a:spcBef>
              <a:spcAft>
                <a:spcPts val="0"/>
              </a:spcAft>
              <a:buSzPts val="1400"/>
              <a:buChar char="○"/>
            </a:pPr>
            <a:r>
              <a:rPr lang="en-GB"/>
              <a:t>SubShader的Tag只適用於SubShader, 不能在Pass中使用.</a:t>
            </a:r>
            <a:endParaRPr/>
          </a:p>
          <a:p>
            <a:pPr indent="0" lvl="0" marL="457200" rtl="0" algn="l">
              <a:lnSpc>
                <a:spcPct val="100000"/>
              </a:lnSpc>
              <a:spcBef>
                <a:spcPts val="400"/>
              </a:spcBef>
              <a:spcAft>
                <a:spcPts val="0"/>
              </a:spcAft>
              <a:buNone/>
            </a:pPr>
            <a:r>
              <a:t/>
            </a:r>
            <a:endParaRPr sz="14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09" name="Google Shape;1009;p121"/>
          <p:cNvSpPr txBox="1"/>
          <p:nvPr>
            <p:ph idx="1" type="body"/>
          </p:nvPr>
        </p:nvSpPr>
        <p:spPr>
          <a:xfrm>
            <a:off x="387900"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Rendering Order – Queue tag</a:t>
            </a:r>
            <a:endParaRPr/>
          </a:p>
          <a:p>
            <a:pPr indent="-317500" lvl="1" marL="914400" rtl="0" algn="l">
              <a:lnSpc>
                <a:spcPct val="100000"/>
              </a:lnSpc>
              <a:spcBef>
                <a:spcPts val="0"/>
              </a:spcBef>
              <a:spcAft>
                <a:spcPts val="0"/>
              </a:spcAft>
              <a:buSzPts val="1400"/>
              <a:buChar char="○"/>
            </a:pPr>
            <a:r>
              <a:rPr lang="en-GB"/>
              <a:t>用此Tag可以決定物件要Render的次序, 這再針對一些透明物件的處理時相當有用.</a:t>
            </a:r>
            <a:endParaRPr/>
          </a:p>
          <a:p>
            <a:pPr indent="-317500" lvl="1" marL="914400" rtl="0" algn="l">
              <a:lnSpc>
                <a:spcPct val="100000"/>
              </a:lnSpc>
              <a:spcBef>
                <a:spcPts val="0"/>
              </a:spcBef>
              <a:spcAft>
                <a:spcPts val="0"/>
              </a:spcAft>
              <a:buSzPts val="1400"/>
              <a:buChar char="○"/>
            </a:pPr>
            <a:r>
              <a:rPr lang="en-GB"/>
              <a:t>5種預設的Render queue tag : </a:t>
            </a:r>
            <a:endParaRPr/>
          </a:p>
          <a:p>
            <a:pPr indent="-317500" lvl="2" marL="1371600" rtl="0" algn="l">
              <a:lnSpc>
                <a:spcPct val="100000"/>
              </a:lnSpc>
              <a:spcBef>
                <a:spcPts val="0"/>
              </a:spcBef>
              <a:spcAft>
                <a:spcPts val="0"/>
              </a:spcAft>
              <a:buSzPts val="1400"/>
              <a:buChar char="■"/>
            </a:pPr>
            <a:r>
              <a:rPr lang="en-GB"/>
              <a:t>Background :  skybox…etc. </a:t>
            </a:r>
            <a:endParaRPr/>
          </a:p>
          <a:p>
            <a:pPr indent="-317500" lvl="2" marL="1371600" rtl="0" algn="l">
              <a:lnSpc>
                <a:spcPct val="100000"/>
              </a:lnSpc>
              <a:spcBef>
                <a:spcPts val="0"/>
              </a:spcBef>
              <a:spcAft>
                <a:spcPts val="0"/>
              </a:spcAft>
              <a:buSzPts val="1400"/>
              <a:buChar char="■"/>
            </a:pPr>
            <a:r>
              <a:rPr lang="en-GB"/>
              <a:t>Geometry </a:t>
            </a:r>
            <a:r>
              <a:rPr i="1" lang="en-GB"/>
              <a:t>(default) : 不透明物件通常在此</a:t>
            </a:r>
            <a:endParaRPr/>
          </a:p>
          <a:p>
            <a:pPr indent="-317500" lvl="2" marL="1371600" rtl="0" algn="l">
              <a:lnSpc>
                <a:spcPct val="100000"/>
              </a:lnSpc>
              <a:spcBef>
                <a:spcPts val="0"/>
              </a:spcBef>
              <a:spcAft>
                <a:spcPts val="0"/>
              </a:spcAft>
              <a:buSzPts val="1400"/>
              <a:buChar char="■"/>
            </a:pPr>
            <a:r>
              <a:rPr lang="en-GB"/>
              <a:t>AlphaTest : 將AphalTest獨立出來在不透明物件後</a:t>
            </a:r>
            <a:endParaRPr/>
          </a:p>
          <a:p>
            <a:pPr indent="-317500" lvl="2" marL="1371600" rtl="0" algn="l">
              <a:lnSpc>
                <a:spcPct val="100000"/>
              </a:lnSpc>
              <a:spcBef>
                <a:spcPts val="0"/>
              </a:spcBef>
              <a:spcAft>
                <a:spcPts val="0"/>
              </a:spcAft>
              <a:buSzPts val="1400"/>
              <a:buChar char="■"/>
            </a:pPr>
            <a:r>
              <a:rPr lang="en-GB"/>
              <a:t>Transparent : 透明物件同樣以Back-to-Front render.</a:t>
            </a:r>
            <a:endParaRPr/>
          </a:p>
          <a:p>
            <a:pPr indent="-317500" lvl="2" marL="1371600" rtl="0" algn="l">
              <a:lnSpc>
                <a:spcPct val="100000"/>
              </a:lnSpc>
              <a:spcBef>
                <a:spcPts val="0"/>
              </a:spcBef>
              <a:spcAft>
                <a:spcPts val="0"/>
              </a:spcAft>
              <a:buSzPts val="1400"/>
              <a:buChar char="■"/>
            </a:pPr>
            <a:r>
              <a:rPr lang="en-GB"/>
              <a:t>Overlay :  Lens flares effect…etc.</a:t>
            </a:r>
            <a:endParaRPr/>
          </a:p>
          <a:p>
            <a:pPr indent="-317500" lvl="1" marL="914400" rtl="0" algn="l">
              <a:lnSpc>
                <a:spcPct val="100000"/>
              </a:lnSpc>
              <a:spcBef>
                <a:spcPts val="0"/>
              </a:spcBef>
              <a:spcAft>
                <a:spcPts val="0"/>
              </a:spcAft>
              <a:buSzPts val="1400"/>
              <a:buChar char="○"/>
            </a:pPr>
            <a:r>
              <a:rPr lang="en-GB"/>
              <a:t>在Geometry queue有針對物件Render的次序做最佳化.</a:t>
            </a:r>
            <a:endParaRPr/>
          </a:p>
          <a:p>
            <a:pPr indent="-317500" lvl="1" marL="914400" rtl="0" algn="l">
              <a:lnSpc>
                <a:spcPct val="100000"/>
              </a:lnSpc>
              <a:spcBef>
                <a:spcPts val="0"/>
              </a:spcBef>
              <a:spcAft>
                <a:spcPts val="0"/>
              </a:spcAft>
              <a:buSzPts val="1400"/>
              <a:buChar char="○"/>
            </a:pPr>
            <a:r>
              <a:rPr lang="en-GB"/>
              <a:t>Queue的數值設定 : </a:t>
            </a:r>
            <a:endParaRPr/>
          </a:p>
          <a:p>
            <a:pPr indent="-317500" lvl="2" marL="1371600" rtl="0" algn="l">
              <a:lnSpc>
                <a:spcPct val="100000"/>
              </a:lnSpc>
              <a:spcBef>
                <a:spcPts val="0"/>
              </a:spcBef>
              <a:spcAft>
                <a:spcPts val="0"/>
              </a:spcAft>
              <a:buSzPts val="1400"/>
              <a:buChar char="■"/>
            </a:pPr>
            <a:r>
              <a:rPr lang="en-GB"/>
              <a:t>Background : 1000</a:t>
            </a:r>
            <a:endParaRPr/>
          </a:p>
          <a:p>
            <a:pPr indent="-317500" lvl="2" marL="1371600" rtl="0" algn="l">
              <a:lnSpc>
                <a:spcPct val="100000"/>
              </a:lnSpc>
              <a:spcBef>
                <a:spcPts val="0"/>
              </a:spcBef>
              <a:spcAft>
                <a:spcPts val="0"/>
              </a:spcAft>
              <a:buSzPts val="1400"/>
              <a:buChar char="■"/>
            </a:pPr>
            <a:r>
              <a:rPr lang="en-GB"/>
              <a:t>Geometry </a:t>
            </a:r>
            <a:r>
              <a:rPr i="1" lang="en-GB"/>
              <a:t>: 2000</a:t>
            </a:r>
            <a:endParaRPr/>
          </a:p>
          <a:p>
            <a:pPr indent="-317500" lvl="2" marL="1371600" rtl="0" algn="l">
              <a:lnSpc>
                <a:spcPct val="100000"/>
              </a:lnSpc>
              <a:spcBef>
                <a:spcPts val="0"/>
              </a:spcBef>
              <a:spcAft>
                <a:spcPts val="0"/>
              </a:spcAft>
              <a:buSzPts val="1400"/>
              <a:buChar char="■"/>
            </a:pPr>
            <a:r>
              <a:rPr lang="en-GB"/>
              <a:t>AlphaTest : 2450</a:t>
            </a:r>
            <a:endParaRPr/>
          </a:p>
          <a:p>
            <a:pPr indent="-317500" lvl="2" marL="1371600" rtl="0" algn="l">
              <a:lnSpc>
                <a:spcPct val="100000"/>
              </a:lnSpc>
              <a:spcBef>
                <a:spcPts val="0"/>
              </a:spcBef>
              <a:spcAft>
                <a:spcPts val="0"/>
              </a:spcAft>
              <a:buSzPts val="1400"/>
              <a:buChar char="■"/>
            </a:pPr>
            <a:r>
              <a:rPr lang="en-GB"/>
              <a:t>Transparent : 3000</a:t>
            </a:r>
            <a:endParaRPr/>
          </a:p>
          <a:p>
            <a:pPr indent="-317500" lvl="2" marL="1371600" rtl="0" algn="l">
              <a:lnSpc>
                <a:spcPct val="100000"/>
              </a:lnSpc>
              <a:spcBef>
                <a:spcPts val="0"/>
              </a:spcBef>
              <a:spcAft>
                <a:spcPts val="0"/>
              </a:spcAft>
              <a:buSzPts val="1400"/>
              <a:buChar char="■"/>
            </a:pPr>
            <a:r>
              <a:rPr lang="en-GB"/>
              <a:t>Overlay : 4000</a:t>
            </a:r>
            <a:endParaRPr/>
          </a:p>
          <a:p>
            <a:pPr indent="-317500" lvl="2" marL="1371600" rtl="0" algn="l">
              <a:lnSpc>
                <a:spcPct val="100000"/>
              </a:lnSpc>
              <a:spcBef>
                <a:spcPts val="0"/>
              </a:spcBef>
              <a:spcAft>
                <a:spcPts val="0"/>
              </a:spcAft>
              <a:buSzPts val="1400"/>
              <a:buChar char="■"/>
            </a:pPr>
            <a:r>
              <a:rPr lang="en-GB"/>
              <a:t>所以如果有些物件想要在Background 跟 Geometry之間Render =&gt;  Tags { "Queue" = " Background+1"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Menubar - Asset</a:t>
            </a:r>
            <a:endParaRPr/>
          </a:p>
          <a:p>
            <a:pPr indent="-317500" lvl="1" marL="914400" rtl="0" algn="l">
              <a:spcBef>
                <a:spcPts val="0"/>
              </a:spcBef>
              <a:spcAft>
                <a:spcPts val="0"/>
              </a:spcAft>
              <a:buSzPts val="1400"/>
              <a:buChar char="○"/>
            </a:pPr>
            <a:r>
              <a:rPr lang="en-GB"/>
              <a:t>素材功能清單</a:t>
            </a:r>
            <a:endParaRPr/>
          </a:p>
          <a:p>
            <a:pPr indent="0" lvl="0" marL="914400" rtl="0" algn="l">
              <a:spcBef>
                <a:spcPts val="1600"/>
              </a:spcBef>
              <a:spcAft>
                <a:spcPts val="1600"/>
              </a:spcAft>
              <a:buNone/>
            </a:pPr>
            <a:r>
              <a:t/>
            </a:r>
            <a:endParaRPr/>
          </a:p>
        </p:txBody>
      </p:sp>
      <p:sp>
        <p:nvSpPr>
          <p:cNvPr id="226" name="Google Shape;226;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pic>
        <p:nvPicPr>
          <p:cNvPr id="227" name="Google Shape;227;p23"/>
          <p:cNvPicPr preferRelativeResize="0"/>
          <p:nvPr/>
        </p:nvPicPr>
        <p:blipFill>
          <a:blip r:embed="rId3">
            <a:alphaModFix/>
          </a:blip>
          <a:stretch>
            <a:fillRect/>
          </a:stretch>
        </p:blipFill>
        <p:spPr>
          <a:xfrm>
            <a:off x="3800907" y="1224975"/>
            <a:ext cx="3847094" cy="3343750"/>
          </a:xfrm>
          <a:prstGeom prst="rect">
            <a:avLst/>
          </a:prstGeom>
          <a:noFill/>
          <a:ln>
            <a:noFill/>
          </a:ln>
        </p:spPr>
      </p:pic>
      <p:sp>
        <p:nvSpPr>
          <p:cNvPr id="228" name="Google Shape;228;p23"/>
          <p:cNvSpPr/>
          <p:nvPr/>
        </p:nvSpPr>
        <p:spPr>
          <a:xfrm>
            <a:off x="4254750" y="1411654"/>
            <a:ext cx="1092300" cy="19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txBox="1"/>
          <p:nvPr/>
        </p:nvSpPr>
        <p:spPr>
          <a:xfrm>
            <a:off x="2237025" y="1295250"/>
            <a:ext cx="23766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建立素材</a:t>
            </a:r>
            <a:endParaRPr b="1">
              <a:solidFill>
                <a:srgbClr val="FF0000"/>
              </a:solidFill>
              <a:latin typeface="Roboto"/>
              <a:ea typeface="Roboto"/>
              <a:cs typeface="Roboto"/>
              <a:sym typeface="Roboto"/>
            </a:endParaRPr>
          </a:p>
        </p:txBody>
      </p:sp>
      <p:sp>
        <p:nvSpPr>
          <p:cNvPr id="230" name="Google Shape;230;p23"/>
          <p:cNvSpPr/>
          <p:nvPr/>
        </p:nvSpPr>
        <p:spPr>
          <a:xfrm>
            <a:off x="4254750" y="2714550"/>
            <a:ext cx="1227000" cy="30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txBox="1"/>
          <p:nvPr/>
        </p:nvSpPr>
        <p:spPr>
          <a:xfrm>
            <a:off x="2148205" y="2657686"/>
            <a:ext cx="23766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素材</a:t>
            </a:r>
            <a:r>
              <a:rPr b="1" lang="en-GB">
                <a:solidFill>
                  <a:srgbClr val="FF0000"/>
                </a:solidFill>
                <a:latin typeface="Roboto"/>
                <a:ea typeface="Roboto"/>
                <a:cs typeface="Roboto"/>
                <a:sym typeface="Roboto"/>
              </a:rPr>
              <a:t>包管理</a:t>
            </a:r>
            <a:endParaRPr b="1">
              <a:solidFill>
                <a:srgbClr val="FF0000"/>
              </a:solidFill>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15" name="Google Shape;1015;p122"/>
          <p:cNvSpPr txBox="1"/>
          <p:nvPr>
            <p:ph idx="1" type="body"/>
          </p:nvPr>
        </p:nvSpPr>
        <p:spPr>
          <a:xfrm>
            <a:off x="387900"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RenderType tag</a:t>
            </a:r>
            <a:endParaRPr/>
          </a:p>
          <a:p>
            <a:pPr indent="-317500" lvl="1" marL="914400" rtl="0" algn="l">
              <a:lnSpc>
                <a:spcPct val="100000"/>
              </a:lnSpc>
              <a:spcBef>
                <a:spcPts val="0"/>
              </a:spcBef>
              <a:spcAft>
                <a:spcPts val="0"/>
              </a:spcAft>
              <a:buSzPts val="1400"/>
              <a:buChar char="○"/>
            </a:pPr>
            <a:r>
              <a:rPr lang="en-GB"/>
              <a:t>透過RenderType tag會將物件指定到特定的group中, 做Shader Render 的管理, 通常用在Replacement  Shader 或產生Camera的Depth texture.</a:t>
            </a:r>
            <a:endParaRPr/>
          </a:p>
          <a:p>
            <a:pPr indent="-317500" lvl="1" marL="914400" rtl="0" algn="l">
              <a:lnSpc>
                <a:spcPct val="100000"/>
              </a:lnSpc>
              <a:spcBef>
                <a:spcPts val="0"/>
              </a:spcBef>
              <a:spcAft>
                <a:spcPts val="0"/>
              </a:spcAft>
              <a:buSzPts val="1400"/>
              <a:buChar char="○"/>
            </a:pPr>
            <a:r>
              <a:rPr lang="en-GB"/>
              <a:t>與Replacement  Tag做比對.</a:t>
            </a:r>
            <a:endParaRPr/>
          </a:p>
          <a:p>
            <a:pPr indent="-317500" lvl="1" marL="914400" rtl="0" algn="l">
              <a:lnSpc>
                <a:spcPct val="100000"/>
              </a:lnSpc>
              <a:spcBef>
                <a:spcPts val="0"/>
              </a:spcBef>
              <a:spcAft>
                <a:spcPts val="0"/>
              </a:spcAft>
              <a:buSzPts val="1400"/>
              <a:buChar char="○"/>
            </a:pPr>
            <a:r>
              <a:rPr lang="en-GB"/>
              <a:t>Replacement  Shader</a:t>
            </a:r>
            <a:endParaRPr/>
          </a:p>
          <a:p>
            <a:pPr indent="-317500" lvl="2" marL="1371600" rtl="0" algn="l">
              <a:lnSpc>
                <a:spcPct val="100000"/>
              </a:lnSpc>
              <a:spcBef>
                <a:spcPts val="0"/>
              </a:spcBef>
              <a:spcAft>
                <a:spcPts val="0"/>
              </a:spcAft>
              <a:buSzPts val="1400"/>
              <a:buChar char="■"/>
            </a:pPr>
            <a:r>
              <a:rPr lang="en-GB"/>
              <a:t>當使用者想將Camera所看到的物件用同一個Shader 作Render時就會用到以下兩個Function :</a:t>
            </a:r>
            <a:endParaRPr/>
          </a:p>
          <a:p>
            <a:pPr indent="-317500" lvl="3" marL="1828800" rtl="0" algn="l">
              <a:lnSpc>
                <a:spcPct val="100000"/>
              </a:lnSpc>
              <a:spcBef>
                <a:spcPts val="0"/>
              </a:spcBef>
              <a:spcAft>
                <a:spcPts val="0"/>
              </a:spcAft>
              <a:buSzPts val="1400"/>
              <a:buChar char="●"/>
            </a:pPr>
            <a:r>
              <a:rPr lang="en-GB"/>
              <a:t>Camera.RenderWithShader (Shader  shader, string replacementTag );</a:t>
            </a:r>
            <a:endParaRPr/>
          </a:p>
          <a:p>
            <a:pPr indent="-317500" lvl="3" marL="1828800" rtl="0" algn="l">
              <a:lnSpc>
                <a:spcPct val="100000"/>
              </a:lnSpc>
              <a:spcBef>
                <a:spcPts val="0"/>
              </a:spcBef>
              <a:spcAft>
                <a:spcPts val="0"/>
              </a:spcAft>
              <a:buSzPts val="1400"/>
              <a:buChar char="●"/>
            </a:pPr>
            <a:r>
              <a:rPr lang="en-GB"/>
              <a:t>SetReplacementShader (Shader shader, string replacementTag );</a:t>
            </a:r>
            <a:endParaRPr/>
          </a:p>
          <a:p>
            <a:pPr indent="-317500" lvl="3" marL="1828800" rtl="0" algn="l">
              <a:lnSpc>
                <a:spcPct val="90000"/>
              </a:lnSpc>
              <a:spcBef>
                <a:spcPts val="0"/>
              </a:spcBef>
              <a:spcAft>
                <a:spcPts val="0"/>
              </a:spcAft>
              <a:buSzPts val="1400"/>
              <a:buChar char="●"/>
            </a:pPr>
            <a:r>
              <a:rPr lang="en-GB" sz="1400"/>
              <a:t>Replacement Tag : </a:t>
            </a:r>
            <a:endParaRPr sz="1400"/>
          </a:p>
          <a:p>
            <a:pPr indent="-317500" lvl="4" marL="2286000" rtl="0" algn="l">
              <a:lnSpc>
                <a:spcPct val="90000"/>
              </a:lnSpc>
              <a:spcBef>
                <a:spcPts val="0"/>
              </a:spcBef>
              <a:spcAft>
                <a:spcPts val="0"/>
              </a:spcAft>
              <a:buSzPts val="1400"/>
              <a:buChar char="○"/>
            </a:pPr>
            <a:r>
              <a:rPr lang="en-GB"/>
              <a:t>empty :  all object.</a:t>
            </a:r>
            <a:endParaRPr/>
          </a:p>
          <a:p>
            <a:pPr indent="-317500" lvl="4" marL="2286000" rtl="0" algn="l">
              <a:lnSpc>
                <a:spcPct val="90000"/>
              </a:lnSpc>
              <a:spcBef>
                <a:spcPts val="0"/>
              </a:spcBef>
              <a:spcAft>
                <a:spcPts val="0"/>
              </a:spcAft>
              <a:buSzPts val="1400"/>
              <a:buChar char="○"/>
            </a:pPr>
            <a:r>
              <a:rPr lang="en-GB"/>
              <a:t>Not empty : check </a:t>
            </a:r>
            <a:r>
              <a:rPr lang="en-GB"/>
              <a:t>replacementTag == RenderType</a:t>
            </a:r>
            <a:endParaRPr/>
          </a:p>
          <a:p>
            <a:pPr indent="-317500" lvl="4" marL="2286000" rtl="0" algn="l">
              <a:lnSpc>
                <a:spcPct val="90000"/>
              </a:lnSpc>
              <a:spcBef>
                <a:spcPts val="0"/>
              </a:spcBef>
              <a:spcAft>
                <a:spcPts val="0"/>
              </a:spcAft>
              <a:buSzPts val="1400"/>
              <a:buChar char="○"/>
            </a:pPr>
            <a:r>
              <a:rPr lang="en-GB"/>
              <a:t>Ex.現在想要Render不透明物件的Normal :</a:t>
            </a:r>
            <a:endParaRPr/>
          </a:p>
          <a:p>
            <a:pPr indent="-317500" lvl="5" marL="2743200" rtl="0" algn="l">
              <a:lnSpc>
                <a:spcPct val="90000"/>
              </a:lnSpc>
              <a:spcBef>
                <a:spcPts val="0"/>
              </a:spcBef>
              <a:spcAft>
                <a:spcPts val="0"/>
              </a:spcAft>
              <a:buSzPts val="1400"/>
              <a:buChar char="■"/>
            </a:pPr>
            <a:r>
              <a:rPr lang="en-GB"/>
              <a:t>Camera.RenderWithShader (NormalShader, “Opaque”);</a:t>
            </a:r>
            <a:endParaRPr/>
          </a:p>
          <a:p>
            <a:pPr indent="-317500" lvl="5" marL="2743200" rtl="0" algn="l">
              <a:lnSpc>
                <a:spcPct val="90000"/>
              </a:lnSpc>
              <a:spcBef>
                <a:spcPts val="0"/>
              </a:spcBef>
              <a:spcAft>
                <a:spcPts val="0"/>
              </a:spcAft>
              <a:buSzPts val="1400"/>
              <a:buChar char="■"/>
            </a:pPr>
            <a:r>
              <a:rPr lang="en-GB"/>
              <a:t>在物件原本的Shader 有“RenderType”=“ Opaque “的物件將會被Render.</a:t>
            </a:r>
            <a:endParaRPr/>
          </a:p>
          <a:p>
            <a:pPr indent="0" lvl="0" marL="457200" marR="0" rtl="0" algn="l">
              <a:lnSpc>
                <a:spcPct val="100000"/>
              </a:lnSpc>
              <a:spcBef>
                <a:spcPts val="0"/>
              </a:spcBef>
              <a:spcAft>
                <a:spcPts val="0"/>
              </a:spcAft>
              <a:buNone/>
            </a:pPr>
            <a:r>
              <a:t/>
            </a:r>
            <a:endParaRPr sz="14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21" name="Google Shape;1021;p123"/>
          <p:cNvSpPr txBox="1"/>
          <p:nvPr>
            <p:ph idx="1" type="body"/>
          </p:nvPr>
        </p:nvSpPr>
        <p:spPr>
          <a:xfrm>
            <a:off x="387900"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ShaderLab – Pass</a:t>
            </a:r>
            <a:endParaRPr/>
          </a:p>
          <a:p>
            <a:pPr indent="-317500" lvl="1" marL="914400" rtl="0" algn="l">
              <a:lnSpc>
                <a:spcPct val="100000"/>
              </a:lnSpc>
              <a:spcBef>
                <a:spcPts val="0"/>
              </a:spcBef>
              <a:spcAft>
                <a:spcPts val="0"/>
              </a:spcAft>
              <a:buSzPts val="1400"/>
              <a:buChar char="○"/>
            </a:pPr>
            <a:r>
              <a:rPr lang="en-GB"/>
              <a:t>一個Pass代表著此物件要被以其設定Render一次.</a:t>
            </a:r>
            <a:endParaRPr/>
          </a:p>
          <a:p>
            <a:pPr indent="-317500" lvl="1" marL="914400" rtl="0" algn="l">
              <a:lnSpc>
                <a:spcPct val="100000"/>
              </a:lnSpc>
              <a:spcBef>
                <a:spcPts val="0"/>
              </a:spcBef>
              <a:spcAft>
                <a:spcPts val="0"/>
              </a:spcAft>
              <a:buSzPts val="1400"/>
              <a:buChar char="○"/>
            </a:pPr>
            <a:r>
              <a:rPr lang="en-GB"/>
              <a:t>Pass 語法:</a:t>
            </a:r>
            <a:endParaRPr/>
          </a:p>
          <a:p>
            <a:pPr indent="-317500" lvl="2" marL="1371600" rtl="0" algn="l">
              <a:lnSpc>
                <a:spcPct val="100000"/>
              </a:lnSpc>
              <a:spcBef>
                <a:spcPts val="0"/>
              </a:spcBef>
              <a:spcAft>
                <a:spcPts val="0"/>
              </a:spcAft>
              <a:buSzPts val="1400"/>
              <a:buChar char="■"/>
            </a:pPr>
            <a:r>
              <a:rPr lang="en-GB"/>
              <a:t>Pass { [Name] [Tags] [RenderSetup][TextureSetup] }</a:t>
            </a:r>
            <a:endParaRPr/>
          </a:p>
          <a:p>
            <a:pPr indent="-317500" lvl="3" marL="1828800" rtl="0" algn="l">
              <a:lnSpc>
                <a:spcPct val="100000"/>
              </a:lnSpc>
              <a:spcBef>
                <a:spcPts val="0"/>
              </a:spcBef>
              <a:spcAft>
                <a:spcPts val="0"/>
              </a:spcAft>
              <a:buSzPts val="1400"/>
              <a:buChar char="●"/>
            </a:pPr>
            <a:r>
              <a:rPr lang="en-GB"/>
              <a:t>Pass的設定大致包含上面四大類</a:t>
            </a:r>
            <a:endParaRPr/>
          </a:p>
          <a:p>
            <a:pPr indent="-317500" lvl="4" marL="2286000" rtl="0" algn="l">
              <a:lnSpc>
                <a:spcPct val="100000"/>
              </a:lnSpc>
              <a:spcBef>
                <a:spcPts val="0"/>
              </a:spcBef>
              <a:spcAft>
                <a:spcPts val="0"/>
              </a:spcAft>
              <a:buSzPts val="1400"/>
              <a:buChar char="○"/>
            </a:pPr>
            <a:r>
              <a:rPr lang="en-GB"/>
              <a:t>Name : Pass的名字</a:t>
            </a:r>
            <a:endParaRPr/>
          </a:p>
          <a:p>
            <a:pPr indent="-317500" lvl="4" marL="2286000" rtl="0" algn="l">
              <a:lnSpc>
                <a:spcPct val="100000"/>
              </a:lnSpc>
              <a:spcBef>
                <a:spcPts val="0"/>
              </a:spcBef>
              <a:spcAft>
                <a:spcPts val="0"/>
              </a:spcAft>
              <a:buSzPts val="1400"/>
              <a:buChar char="○"/>
            </a:pPr>
            <a:r>
              <a:rPr lang="en-GB"/>
              <a:t>Tags : 針對Pass的Tag</a:t>
            </a:r>
            <a:endParaRPr/>
          </a:p>
          <a:p>
            <a:pPr indent="-317500" lvl="4" marL="2286000" rtl="0" algn="l">
              <a:lnSpc>
                <a:spcPct val="100000"/>
              </a:lnSpc>
              <a:spcBef>
                <a:spcPts val="0"/>
              </a:spcBef>
              <a:spcAft>
                <a:spcPts val="0"/>
              </a:spcAft>
              <a:buSzPts val="1400"/>
              <a:buChar char="○"/>
            </a:pPr>
            <a:r>
              <a:rPr lang="en-GB"/>
              <a:t>RenderSetup : 各種針對hardware render的設定</a:t>
            </a:r>
            <a:endParaRPr/>
          </a:p>
          <a:p>
            <a:pPr indent="-317500" lvl="4" marL="2286000" rtl="0" algn="l">
              <a:lnSpc>
                <a:spcPct val="100000"/>
              </a:lnSpc>
              <a:spcBef>
                <a:spcPts val="0"/>
              </a:spcBef>
              <a:spcAft>
                <a:spcPts val="0"/>
              </a:spcAft>
              <a:buSzPts val="1400"/>
              <a:buChar char="○"/>
            </a:pPr>
            <a:r>
              <a:rPr lang="en-GB"/>
              <a:t>TextureSetup : 可以在此組合貼圖與顏色設定.</a:t>
            </a:r>
            <a:endParaRPr sz="14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27" name="Google Shape;1027;p124"/>
          <p:cNvSpPr txBox="1"/>
          <p:nvPr>
            <p:ph idx="1" type="body"/>
          </p:nvPr>
        </p:nvSpPr>
        <p:spPr>
          <a:xfrm>
            <a:off x="387900"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SzPts val="1800"/>
              <a:buChar char="●"/>
            </a:pPr>
            <a:r>
              <a:rPr lang="en-GB"/>
              <a:t>ShaderLab – Pass Tags</a:t>
            </a:r>
            <a:endParaRPr/>
          </a:p>
          <a:p>
            <a:pPr indent="-317500" lvl="1" marL="914400" rtl="0" algn="l">
              <a:lnSpc>
                <a:spcPct val="90000"/>
              </a:lnSpc>
              <a:spcBef>
                <a:spcPts val="0"/>
              </a:spcBef>
              <a:spcAft>
                <a:spcPts val="0"/>
              </a:spcAft>
              <a:buSzPts val="1400"/>
              <a:buChar char="○"/>
            </a:pPr>
            <a:r>
              <a:rPr lang="en-GB"/>
              <a:t>LightMode tag</a:t>
            </a:r>
            <a:endParaRPr/>
          </a:p>
          <a:p>
            <a:pPr indent="-317500" lvl="2" marL="1371600" rtl="0" algn="l">
              <a:lnSpc>
                <a:spcPct val="90000"/>
              </a:lnSpc>
              <a:spcBef>
                <a:spcPts val="0"/>
              </a:spcBef>
              <a:spcAft>
                <a:spcPts val="0"/>
              </a:spcAft>
              <a:buSzPts val="1400"/>
              <a:buChar char="■"/>
            </a:pPr>
            <a:r>
              <a:rPr lang="en-GB"/>
              <a:t>Always: Always rendered; 但是沒有燈光計算.</a:t>
            </a:r>
            <a:endParaRPr/>
          </a:p>
          <a:p>
            <a:pPr indent="-317500" lvl="2" marL="1371600" rtl="0" algn="l">
              <a:lnSpc>
                <a:spcPct val="90000"/>
              </a:lnSpc>
              <a:spcBef>
                <a:spcPts val="0"/>
              </a:spcBef>
              <a:spcAft>
                <a:spcPts val="0"/>
              </a:spcAft>
              <a:buSzPts val="1400"/>
              <a:buChar char="■"/>
            </a:pPr>
            <a:r>
              <a:rPr lang="en-GB"/>
              <a:t>ForwardBase: Forward Rendering. 環境光主要平行燈光的燈光計算.</a:t>
            </a:r>
            <a:endParaRPr/>
          </a:p>
          <a:p>
            <a:pPr indent="-317500" lvl="2" marL="1371600" rtl="0" algn="l">
              <a:lnSpc>
                <a:spcPct val="90000"/>
              </a:lnSpc>
              <a:spcBef>
                <a:spcPts val="0"/>
              </a:spcBef>
              <a:spcAft>
                <a:spcPts val="0"/>
              </a:spcAft>
              <a:buSzPts val="1400"/>
              <a:buChar char="■"/>
            </a:pPr>
            <a:r>
              <a:rPr lang="en-GB"/>
              <a:t>ForwardAdd: Forward Rendering, 增加一盞燈光計算. </a:t>
            </a:r>
            <a:endParaRPr/>
          </a:p>
          <a:p>
            <a:pPr indent="-317500" lvl="2" marL="1371600" rtl="0" algn="l">
              <a:lnSpc>
                <a:spcPct val="90000"/>
              </a:lnSpc>
              <a:spcBef>
                <a:spcPts val="0"/>
              </a:spcBef>
              <a:spcAft>
                <a:spcPts val="0"/>
              </a:spcAft>
              <a:buSzPts val="1400"/>
              <a:buChar char="■"/>
            </a:pPr>
            <a:r>
              <a:rPr lang="en-GB"/>
              <a:t>Deferred  : Deferred Shading. 產生G-Buffer.</a:t>
            </a:r>
            <a:endParaRPr/>
          </a:p>
          <a:p>
            <a:pPr indent="-317500" lvl="2" marL="1371600" rtl="0" algn="l">
              <a:lnSpc>
                <a:spcPct val="90000"/>
              </a:lnSpc>
              <a:spcBef>
                <a:spcPts val="0"/>
              </a:spcBef>
              <a:spcAft>
                <a:spcPts val="0"/>
              </a:spcAft>
              <a:buSzPts val="1400"/>
              <a:buChar char="■"/>
            </a:pPr>
            <a:r>
              <a:rPr lang="en-GB"/>
              <a:t>PrepassBase: Legacy Deferred Lighting, renders normals &amp; specular exponent. </a:t>
            </a:r>
            <a:endParaRPr/>
          </a:p>
          <a:p>
            <a:pPr indent="-317500" lvl="2" marL="1371600" rtl="0" algn="l">
              <a:lnSpc>
                <a:spcPct val="90000"/>
              </a:lnSpc>
              <a:spcBef>
                <a:spcPts val="0"/>
              </a:spcBef>
              <a:spcAft>
                <a:spcPts val="0"/>
              </a:spcAft>
              <a:buSzPts val="1400"/>
              <a:buChar char="■"/>
            </a:pPr>
            <a:r>
              <a:rPr lang="en-GB"/>
              <a:t>PrepassFinal: Legacy Deferred Lighting, renders  最後個pixel color, 將貼圖,lighting結果及自發光組合起來. </a:t>
            </a:r>
            <a:endParaRPr/>
          </a:p>
          <a:p>
            <a:pPr indent="-317500" lvl="2" marL="1371600" rtl="0" algn="l">
              <a:lnSpc>
                <a:spcPct val="90000"/>
              </a:lnSpc>
              <a:spcBef>
                <a:spcPts val="0"/>
              </a:spcBef>
              <a:spcAft>
                <a:spcPts val="0"/>
              </a:spcAft>
              <a:buSzPts val="1400"/>
              <a:buChar char="■"/>
            </a:pPr>
            <a:r>
              <a:rPr lang="en-GB"/>
              <a:t>Vertex: Legacy Vertex Lighting, 但是沒有lightmap.</a:t>
            </a:r>
            <a:endParaRPr/>
          </a:p>
          <a:p>
            <a:pPr indent="-317500" lvl="2" marL="1371600" rtl="0" algn="l">
              <a:lnSpc>
                <a:spcPct val="90000"/>
              </a:lnSpc>
              <a:spcBef>
                <a:spcPts val="0"/>
              </a:spcBef>
              <a:spcAft>
                <a:spcPts val="0"/>
              </a:spcAft>
              <a:buSzPts val="1400"/>
              <a:buChar char="■"/>
            </a:pPr>
            <a:r>
              <a:rPr lang="en-GB"/>
              <a:t>VertexLMRGBM: </a:t>
            </a:r>
            <a:r>
              <a:rPr lang="en-GB"/>
              <a:t>Legacy </a:t>
            </a:r>
            <a:r>
              <a:rPr lang="en-GB"/>
              <a:t>Vertex Lighting, 針對Unity的RGBM格式的Lightmap.</a:t>
            </a:r>
            <a:endParaRPr/>
          </a:p>
          <a:p>
            <a:pPr indent="-317500" lvl="2" marL="1371600" rtl="0" algn="l">
              <a:lnSpc>
                <a:spcPct val="90000"/>
              </a:lnSpc>
              <a:spcBef>
                <a:spcPts val="0"/>
              </a:spcBef>
              <a:spcAft>
                <a:spcPts val="0"/>
              </a:spcAft>
              <a:buSzPts val="1400"/>
              <a:buChar char="■"/>
            </a:pPr>
            <a:r>
              <a:rPr lang="en-GB"/>
              <a:t>VertexLM: </a:t>
            </a:r>
            <a:r>
              <a:rPr lang="en-GB"/>
              <a:t>Legacy </a:t>
            </a:r>
            <a:r>
              <a:rPr lang="en-GB"/>
              <a:t>Vertex Lighting, 針對部分老的GPU與移動平台, Unity有提供一種doulble-LDR格式的lightmap.</a:t>
            </a:r>
            <a:endParaRPr/>
          </a:p>
          <a:p>
            <a:pPr indent="-317500" lvl="2" marL="1371600" rtl="0" algn="l">
              <a:lnSpc>
                <a:spcPct val="90000"/>
              </a:lnSpc>
              <a:spcBef>
                <a:spcPts val="0"/>
              </a:spcBef>
              <a:spcAft>
                <a:spcPts val="0"/>
              </a:spcAft>
              <a:buSzPts val="1400"/>
              <a:buChar char="■"/>
            </a:pPr>
            <a:r>
              <a:rPr lang="en-GB"/>
              <a:t>ShadowCaster: 產生Shadow map/Depth map.</a:t>
            </a:r>
            <a:endParaRPr/>
          </a:p>
          <a:p>
            <a:pPr indent="0" lvl="0" marL="1371600" rtl="0" algn="l">
              <a:lnSpc>
                <a:spcPct val="90000"/>
              </a:lnSpc>
              <a:spcBef>
                <a:spcPts val="400"/>
              </a:spcBef>
              <a:spcAft>
                <a:spcPts val="0"/>
              </a:spcAft>
              <a:buNone/>
            </a:pPr>
            <a:r>
              <a:t/>
            </a:r>
            <a:endParaRPr sz="14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33" name="Google Shape;1033;p125"/>
          <p:cNvSpPr txBox="1"/>
          <p:nvPr>
            <p:ph idx="1" type="body"/>
          </p:nvPr>
        </p:nvSpPr>
        <p:spPr>
          <a:xfrm>
            <a:off x="387900"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80000"/>
              </a:lnSpc>
              <a:spcBef>
                <a:spcPts val="0"/>
              </a:spcBef>
              <a:spcAft>
                <a:spcPts val="0"/>
              </a:spcAft>
              <a:buSzPts val="1800"/>
              <a:buChar char="●"/>
            </a:pPr>
            <a:r>
              <a:rPr lang="en-GB"/>
              <a:t>ShaderLab – Pass Render Setup</a:t>
            </a:r>
            <a:endParaRPr/>
          </a:p>
          <a:p>
            <a:pPr indent="-317500" lvl="1" marL="914400" rtl="0" algn="l">
              <a:lnSpc>
                <a:spcPct val="80000"/>
              </a:lnSpc>
              <a:spcBef>
                <a:spcPts val="0"/>
              </a:spcBef>
              <a:spcAft>
                <a:spcPts val="0"/>
              </a:spcAft>
              <a:buSzPts val="1400"/>
              <a:buChar char="○"/>
            </a:pPr>
            <a:r>
              <a:rPr lang="en-GB" sz="1400"/>
              <a:t>Cull  Back/Front/Off: 設定Culling mode.</a:t>
            </a:r>
            <a:endParaRPr sz="1400"/>
          </a:p>
          <a:p>
            <a:pPr indent="-317500" lvl="1" marL="914400" rtl="0" algn="l">
              <a:lnSpc>
                <a:spcPct val="80000"/>
              </a:lnSpc>
              <a:spcBef>
                <a:spcPts val="0"/>
              </a:spcBef>
              <a:spcAft>
                <a:spcPts val="0"/>
              </a:spcAft>
              <a:buSzPts val="1400"/>
              <a:buChar char="○"/>
            </a:pPr>
            <a:r>
              <a:rPr lang="en-GB" sz="1400"/>
              <a:t>ZTest  : 設定Depth testing的參數. Less/Greater/Lequal/GEqual/Equal/NotEqual/Always</a:t>
            </a:r>
            <a:endParaRPr sz="1400"/>
          </a:p>
          <a:p>
            <a:pPr indent="-317500" lvl="1" marL="914400" rtl="0" algn="l">
              <a:lnSpc>
                <a:spcPct val="80000"/>
              </a:lnSpc>
              <a:spcBef>
                <a:spcPts val="0"/>
              </a:spcBef>
              <a:spcAft>
                <a:spcPts val="0"/>
              </a:spcAft>
              <a:buSzPts val="1400"/>
              <a:buChar char="○"/>
            </a:pPr>
            <a:r>
              <a:rPr lang="en-GB" sz="1400"/>
              <a:t>ZWrite  On/Off,: 是否寫Depth.</a:t>
            </a:r>
            <a:endParaRPr sz="1400"/>
          </a:p>
          <a:p>
            <a:pPr indent="-317500" lvl="1" marL="914400" rtl="0" algn="l">
              <a:lnSpc>
                <a:spcPct val="80000"/>
              </a:lnSpc>
              <a:spcBef>
                <a:spcPts val="0"/>
              </a:spcBef>
              <a:spcAft>
                <a:spcPts val="0"/>
              </a:spcAft>
              <a:buSzPts val="1400"/>
              <a:buChar char="○"/>
            </a:pPr>
            <a:r>
              <a:rPr lang="en-GB"/>
              <a:t>AlphaTest  Less/Greater/Lequal/GEqual/Equal/NotEqual/Always cutoffvalue : 打開AlphaTest 並設定參數.</a:t>
            </a:r>
            <a:endParaRPr/>
          </a:p>
          <a:p>
            <a:pPr indent="-317500" lvl="1" marL="914400" rtl="0" algn="l">
              <a:lnSpc>
                <a:spcPct val="80000"/>
              </a:lnSpc>
              <a:spcBef>
                <a:spcPts val="0"/>
              </a:spcBef>
              <a:spcAft>
                <a:spcPts val="0"/>
              </a:spcAft>
              <a:buSzPts val="1400"/>
              <a:buChar char="○"/>
            </a:pPr>
            <a:r>
              <a:rPr lang="en-GB"/>
              <a:t>Fog { Fog參數區塊 } : 設定霧的參數.</a:t>
            </a:r>
            <a:endParaRPr/>
          </a:p>
          <a:p>
            <a:pPr indent="-317500" lvl="1" marL="914400" rtl="0" algn="l">
              <a:lnSpc>
                <a:spcPct val="80000"/>
              </a:lnSpc>
              <a:spcBef>
                <a:spcPts val="0"/>
              </a:spcBef>
              <a:spcAft>
                <a:spcPts val="0"/>
              </a:spcAft>
              <a:buSzPts val="1400"/>
              <a:buChar char="○"/>
            </a:pPr>
            <a:r>
              <a:rPr lang="en-GB"/>
              <a:t>Blend SrcBlendMode DestBlendMode :  設定Alpha Blending.</a:t>
            </a:r>
            <a:endParaRPr/>
          </a:p>
          <a:p>
            <a:pPr indent="-317500" lvl="1" marL="914400" rtl="0" algn="l">
              <a:lnSpc>
                <a:spcPct val="80000"/>
              </a:lnSpc>
              <a:spcBef>
                <a:spcPts val="0"/>
              </a:spcBef>
              <a:spcAft>
                <a:spcPts val="0"/>
              </a:spcAft>
              <a:buSzPts val="1400"/>
              <a:buChar char="○"/>
            </a:pPr>
            <a:r>
              <a:rPr lang="en-GB"/>
              <a:t>Blend ColorOp</a:t>
            </a:r>
            <a:endParaRPr/>
          </a:p>
          <a:p>
            <a:pPr indent="-317500" lvl="1" marL="914400" rtl="0" algn="l">
              <a:lnSpc>
                <a:spcPct val="80000"/>
              </a:lnSpc>
              <a:spcBef>
                <a:spcPts val="0"/>
              </a:spcBef>
              <a:spcAft>
                <a:spcPts val="0"/>
              </a:spcAft>
              <a:buSzPts val="1400"/>
              <a:buChar char="○"/>
            </a:pPr>
            <a:r>
              <a:rPr lang="en-GB"/>
              <a:t>ColorMask 任何對RGBA的組合/0 : 設定顏色遮罩, 當0的時候關掉所有channel.</a:t>
            </a:r>
            <a:endParaRPr/>
          </a:p>
          <a:p>
            <a:pPr indent="-317500" lvl="1" marL="914400" rtl="0" algn="l">
              <a:lnSpc>
                <a:spcPct val="80000"/>
              </a:lnSpc>
              <a:spcBef>
                <a:spcPts val="0"/>
              </a:spcBef>
              <a:spcAft>
                <a:spcPts val="0"/>
              </a:spcAft>
              <a:buSzPts val="1400"/>
              <a:buChar char="○"/>
            </a:pPr>
            <a:r>
              <a:rPr lang="en-GB" sz="1400"/>
              <a:t>Material { 材質參數區塊 } : 針對Vertex lighting的材質設定.</a:t>
            </a:r>
            <a:endParaRPr sz="1400"/>
          </a:p>
          <a:p>
            <a:pPr indent="-317500" lvl="1" marL="914400" rtl="0" algn="l">
              <a:lnSpc>
                <a:spcPct val="80000"/>
              </a:lnSpc>
              <a:spcBef>
                <a:spcPts val="0"/>
              </a:spcBef>
              <a:spcAft>
                <a:spcPts val="0"/>
              </a:spcAft>
              <a:buSzPts val="1400"/>
              <a:buChar char="○"/>
            </a:pPr>
            <a:r>
              <a:rPr lang="en-GB" sz="1400"/>
              <a:t>Lighting  On/Off: 是否要做Vertex lighting.</a:t>
            </a:r>
            <a:endParaRPr sz="1400"/>
          </a:p>
          <a:p>
            <a:pPr indent="-317500" lvl="1" marL="914400" rtl="0" algn="l">
              <a:lnSpc>
                <a:spcPct val="80000"/>
              </a:lnSpc>
              <a:spcBef>
                <a:spcPts val="0"/>
              </a:spcBef>
              <a:spcAft>
                <a:spcPts val="0"/>
              </a:spcAft>
              <a:buSzPts val="1400"/>
              <a:buChar char="○"/>
            </a:pPr>
            <a:r>
              <a:rPr lang="en-GB" sz="1400"/>
              <a:t>Color ColorValue : 設定顏色來使用(在Vertex Lighting關起來的時候).</a:t>
            </a:r>
            <a:endParaRPr sz="1400"/>
          </a:p>
          <a:p>
            <a:pPr indent="-317500" lvl="1" marL="914400" rtl="0" algn="l">
              <a:lnSpc>
                <a:spcPct val="80000"/>
              </a:lnSpc>
              <a:spcBef>
                <a:spcPts val="0"/>
              </a:spcBef>
              <a:spcAft>
                <a:spcPts val="0"/>
              </a:spcAft>
              <a:buSzPts val="1400"/>
              <a:buChar char="○"/>
            </a:pPr>
            <a:r>
              <a:rPr lang="en-GB" sz="1400"/>
              <a:t>SeparateSpecular On/Off :  針對Vertex Lighting是不是要將Specular Lighting開啟.</a:t>
            </a:r>
            <a:endParaRPr sz="1400"/>
          </a:p>
          <a:p>
            <a:pPr indent="-317500" lvl="1" marL="914400" rtl="0" algn="l">
              <a:lnSpc>
                <a:spcPct val="80000"/>
              </a:lnSpc>
              <a:spcBef>
                <a:spcPts val="0"/>
              </a:spcBef>
              <a:spcAft>
                <a:spcPts val="0"/>
              </a:spcAft>
              <a:buSzPts val="1400"/>
              <a:buChar char="○"/>
            </a:pPr>
            <a:r>
              <a:rPr lang="en-GB" sz="1400"/>
              <a:t>ColorMaterial AmbientAndDiffuse/Emission : 可以用Vertex color取代掉Material block裡面材質的設定來做Vertex Lighting.</a:t>
            </a:r>
            <a:endParaRPr sz="14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39" name="Google Shape;1039;p126"/>
          <p:cNvSpPr txBox="1"/>
          <p:nvPr>
            <p:ph idx="1" type="body"/>
          </p:nvPr>
        </p:nvSpPr>
        <p:spPr>
          <a:xfrm>
            <a:off x="387900" y="1237675"/>
            <a:ext cx="8368200" cy="3768900"/>
          </a:xfrm>
          <a:prstGeom prst="rect">
            <a:avLst/>
          </a:prstGeom>
        </p:spPr>
        <p:txBody>
          <a:bodyPr anchorCtr="0" anchor="t" bIns="91425" lIns="91425" spcFirstLastPara="1" rIns="91425" wrap="square" tIns="91425">
            <a:noAutofit/>
          </a:bodyPr>
          <a:lstStyle/>
          <a:p>
            <a:pPr indent="-317500" lvl="0" marL="457200" rtl="0" algn="l">
              <a:lnSpc>
                <a:spcPct val="80000"/>
              </a:lnSpc>
              <a:spcBef>
                <a:spcPts val="0"/>
              </a:spcBef>
              <a:spcAft>
                <a:spcPts val="0"/>
              </a:spcAft>
              <a:buSzPts val="1400"/>
              <a:buChar char="●"/>
            </a:pPr>
            <a:r>
              <a:rPr lang="en-GB" sz="1400"/>
              <a:t>Color, Material, Lighting</a:t>
            </a:r>
            <a:endParaRPr sz="1400"/>
          </a:p>
          <a:p>
            <a:pPr indent="0" lvl="0" marL="457200" rtl="0" algn="l">
              <a:lnSpc>
                <a:spcPct val="80000"/>
              </a:lnSpc>
              <a:spcBef>
                <a:spcPts val="0"/>
              </a:spcBef>
              <a:spcAft>
                <a:spcPts val="0"/>
              </a:spcAft>
              <a:buNone/>
            </a:pPr>
            <a:r>
              <a:t/>
            </a:r>
            <a:endParaRPr sz="1400"/>
          </a:p>
          <a:p>
            <a:pPr indent="0" lvl="0" marL="457200" rtl="0" algn="l">
              <a:lnSpc>
                <a:spcPct val="80000"/>
              </a:lnSpc>
              <a:spcBef>
                <a:spcPts val="0"/>
              </a:spcBef>
              <a:spcAft>
                <a:spcPts val="0"/>
              </a:spcAft>
              <a:buNone/>
            </a:pPr>
            <a:r>
              <a:t/>
            </a:r>
            <a:endParaRPr sz="1400"/>
          </a:p>
          <a:p>
            <a:pPr indent="0" lvl="0" marL="457200" rtl="0" algn="l">
              <a:lnSpc>
                <a:spcPct val="80000"/>
              </a:lnSpc>
              <a:spcBef>
                <a:spcPts val="0"/>
              </a:spcBef>
              <a:spcAft>
                <a:spcPts val="0"/>
              </a:spcAft>
              <a:buNone/>
            </a:pPr>
            <a:r>
              <a:t/>
            </a:r>
            <a:endParaRPr sz="1400"/>
          </a:p>
          <a:p>
            <a:pPr indent="0" lvl="0" marL="457200" rtl="0" algn="l">
              <a:lnSpc>
                <a:spcPct val="80000"/>
              </a:lnSpc>
              <a:spcBef>
                <a:spcPts val="0"/>
              </a:spcBef>
              <a:spcAft>
                <a:spcPts val="0"/>
              </a:spcAft>
              <a:buNone/>
            </a:pPr>
            <a:r>
              <a:t/>
            </a:r>
            <a:endParaRPr sz="1400"/>
          </a:p>
          <a:p>
            <a:pPr indent="0" lvl="0" marL="457200" rtl="0" algn="l">
              <a:lnSpc>
                <a:spcPct val="80000"/>
              </a:lnSpc>
              <a:spcBef>
                <a:spcPts val="0"/>
              </a:spcBef>
              <a:spcAft>
                <a:spcPts val="0"/>
              </a:spcAft>
              <a:buNone/>
            </a:pPr>
            <a:r>
              <a:t/>
            </a:r>
            <a:endParaRPr sz="1400"/>
          </a:p>
          <a:p>
            <a:pPr indent="0" lvl="0" marL="457200" rtl="0" algn="l">
              <a:lnSpc>
                <a:spcPct val="80000"/>
              </a:lnSpc>
              <a:spcBef>
                <a:spcPts val="0"/>
              </a:spcBef>
              <a:spcAft>
                <a:spcPts val="0"/>
              </a:spcAft>
              <a:buNone/>
            </a:pPr>
            <a:r>
              <a:t/>
            </a:r>
            <a:endParaRPr sz="1400"/>
          </a:p>
          <a:p>
            <a:pPr indent="0" lvl="0" marL="457200" rtl="0" algn="l">
              <a:lnSpc>
                <a:spcPct val="80000"/>
              </a:lnSpc>
              <a:spcBef>
                <a:spcPts val="0"/>
              </a:spcBef>
              <a:spcAft>
                <a:spcPts val="0"/>
              </a:spcAft>
              <a:buNone/>
            </a:pPr>
            <a:r>
              <a:t/>
            </a:r>
            <a:endParaRPr sz="1400"/>
          </a:p>
          <a:p>
            <a:pPr indent="0" lvl="0" marL="457200" rtl="0" algn="l">
              <a:lnSpc>
                <a:spcPct val="80000"/>
              </a:lnSpc>
              <a:spcBef>
                <a:spcPts val="0"/>
              </a:spcBef>
              <a:spcAft>
                <a:spcPts val="0"/>
              </a:spcAft>
              <a:buNone/>
            </a:pPr>
            <a:r>
              <a:t/>
            </a:r>
            <a:endParaRPr sz="1400"/>
          </a:p>
          <a:p>
            <a:pPr indent="-317500" lvl="1" marL="914400" rtl="0" algn="l">
              <a:lnSpc>
                <a:spcPct val="80000"/>
              </a:lnSpc>
              <a:spcBef>
                <a:spcPts val="500"/>
              </a:spcBef>
              <a:spcAft>
                <a:spcPts val="0"/>
              </a:spcAft>
              <a:buSzPts val="1400"/>
              <a:buChar char="○"/>
            </a:pPr>
            <a:r>
              <a:rPr lang="en-GB"/>
              <a:t>Used by vertex lighting : </a:t>
            </a:r>
            <a:endParaRPr/>
          </a:p>
          <a:p>
            <a:pPr indent="-317500" lvl="2" marL="1371600" rtl="0" algn="l">
              <a:lnSpc>
                <a:spcPct val="80000"/>
              </a:lnSpc>
              <a:spcBef>
                <a:spcPts val="0"/>
              </a:spcBef>
              <a:spcAft>
                <a:spcPts val="0"/>
              </a:spcAft>
              <a:buSzPts val="1400"/>
              <a:buChar char="■"/>
            </a:pPr>
            <a:r>
              <a:rPr lang="en-GB"/>
              <a:t>Material</a:t>
            </a:r>
            <a:endParaRPr/>
          </a:p>
          <a:p>
            <a:pPr indent="-317500" lvl="2" marL="1371600" rtl="0" algn="l">
              <a:lnSpc>
                <a:spcPct val="80000"/>
              </a:lnSpc>
              <a:spcBef>
                <a:spcPts val="0"/>
              </a:spcBef>
              <a:spcAft>
                <a:spcPts val="0"/>
              </a:spcAft>
              <a:buSzPts val="1400"/>
              <a:buChar char="■"/>
            </a:pPr>
            <a:r>
              <a:rPr lang="en-GB"/>
              <a:t>Lighting</a:t>
            </a:r>
            <a:endParaRPr/>
          </a:p>
          <a:p>
            <a:pPr indent="-317500" lvl="2" marL="1371600" rtl="0" algn="l">
              <a:lnSpc>
                <a:spcPct val="80000"/>
              </a:lnSpc>
              <a:spcBef>
                <a:spcPts val="0"/>
              </a:spcBef>
              <a:spcAft>
                <a:spcPts val="0"/>
              </a:spcAft>
              <a:buSzPts val="1400"/>
              <a:buChar char="■"/>
            </a:pPr>
            <a:r>
              <a:rPr lang="en-GB"/>
              <a:t>Color</a:t>
            </a:r>
            <a:endParaRPr/>
          </a:p>
          <a:p>
            <a:pPr indent="-317500" lvl="2" marL="1371600" rtl="0" algn="l">
              <a:lnSpc>
                <a:spcPct val="80000"/>
              </a:lnSpc>
              <a:spcBef>
                <a:spcPts val="0"/>
              </a:spcBef>
              <a:spcAft>
                <a:spcPts val="0"/>
              </a:spcAft>
              <a:buSzPts val="1400"/>
              <a:buChar char="■"/>
            </a:pPr>
            <a:r>
              <a:rPr lang="en-GB"/>
              <a:t>SeparateSpecular</a:t>
            </a:r>
            <a:endParaRPr/>
          </a:p>
          <a:p>
            <a:pPr indent="-317500" lvl="2" marL="1371600" rtl="0" algn="l">
              <a:lnSpc>
                <a:spcPct val="80000"/>
              </a:lnSpc>
              <a:spcBef>
                <a:spcPts val="0"/>
              </a:spcBef>
              <a:spcAft>
                <a:spcPts val="0"/>
              </a:spcAft>
              <a:buSzPts val="1400"/>
              <a:buChar char="■"/>
            </a:pPr>
            <a:r>
              <a:rPr lang="en-GB"/>
              <a:t>ColorMaterial</a:t>
            </a:r>
            <a:endParaRPr/>
          </a:p>
          <a:p>
            <a:pPr indent="-317500" lvl="1" marL="914400" rtl="0" algn="l">
              <a:lnSpc>
                <a:spcPct val="80000"/>
              </a:lnSpc>
              <a:spcBef>
                <a:spcPts val="0"/>
              </a:spcBef>
              <a:spcAft>
                <a:spcPts val="0"/>
              </a:spcAft>
              <a:buSzPts val="1400"/>
              <a:buChar char="○"/>
            </a:pPr>
            <a:r>
              <a:rPr lang="en-GB"/>
              <a:t>如果有自己寫vertex and fragment shader就可以直接忽略這邊的設定.</a:t>
            </a:r>
            <a:endParaRPr/>
          </a:p>
          <a:p>
            <a:pPr indent="0" lvl="0" marL="457200" marR="0" rtl="0" algn="l">
              <a:lnSpc>
                <a:spcPct val="80000"/>
              </a:lnSpc>
              <a:spcBef>
                <a:spcPts val="0"/>
              </a:spcBef>
              <a:spcAft>
                <a:spcPts val="0"/>
              </a:spcAft>
              <a:buNone/>
            </a:pPr>
            <a:r>
              <a:t/>
            </a:r>
            <a:endParaRPr sz="1400"/>
          </a:p>
        </p:txBody>
      </p:sp>
      <p:pic>
        <p:nvPicPr>
          <p:cNvPr descr="C:\Users\Brian\Desktop\SL-Material-0.jpg" id="1040" name="Google Shape;1040;p126"/>
          <p:cNvPicPr preferRelativeResize="0"/>
          <p:nvPr/>
        </p:nvPicPr>
        <p:blipFill rotWithShape="1">
          <a:blip r:embed="rId3">
            <a:alphaModFix/>
          </a:blip>
          <a:srcRect b="0" l="0" r="0" t="0"/>
          <a:stretch/>
        </p:blipFill>
        <p:spPr>
          <a:xfrm>
            <a:off x="936475" y="1656800"/>
            <a:ext cx="5082151" cy="1496950"/>
          </a:xfrm>
          <a:prstGeom prst="rect">
            <a:avLst/>
          </a:prstGeom>
          <a:noFill/>
          <a:ln>
            <a:noFill/>
          </a:ln>
        </p:spPr>
      </p:pic>
      <p:sp>
        <p:nvSpPr>
          <p:cNvPr id="1041" name="Google Shape;1041;p126"/>
          <p:cNvSpPr txBox="1"/>
          <p:nvPr/>
        </p:nvSpPr>
        <p:spPr>
          <a:xfrm>
            <a:off x="4466375" y="3075350"/>
            <a:ext cx="26832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Roboto"/>
                <a:ea typeface="Roboto"/>
                <a:cs typeface="Roboto"/>
                <a:sym typeface="Roboto"/>
              </a:rPr>
              <a:t>(Copy from unity manual)</a:t>
            </a:r>
            <a:endParaRPr sz="1000">
              <a:solidFill>
                <a:schemeClr val="dk1"/>
              </a:solidFill>
              <a:latin typeface="Roboto"/>
              <a:ea typeface="Roboto"/>
              <a:cs typeface="Roboto"/>
              <a:sym typeface="Robot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47" name="Google Shape;1047;p127"/>
          <p:cNvSpPr txBox="1"/>
          <p:nvPr>
            <p:ph idx="1" type="body"/>
          </p:nvPr>
        </p:nvSpPr>
        <p:spPr>
          <a:xfrm>
            <a:off x="387900"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Material Block</a:t>
            </a:r>
            <a:endParaRPr/>
          </a:p>
          <a:p>
            <a:pPr indent="-317500" lvl="1" marL="914400" rtl="0" algn="l">
              <a:lnSpc>
                <a:spcPct val="100000"/>
              </a:lnSpc>
              <a:spcBef>
                <a:spcPts val="0"/>
              </a:spcBef>
              <a:spcAft>
                <a:spcPts val="0"/>
              </a:spcAft>
              <a:buSzPts val="1400"/>
              <a:buChar char="○"/>
            </a:pPr>
            <a:r>
              <a:rPr lang="en-GB"/>
              <a:t>Diffuse Color</a:t>
            </a:r>
            <a:endParaRPr/>
          </a:p>
          <a:p>
            <a:pPr indent="-317500" lvl="1" marL="914400" rtl="0" algn="l">
              <a:lnSpc>
                <a:spcPct val="100000"/>
              </a:lnSpc>
              <a:spcBef>
                <a:spcPts val="0"/>
              </a:spcBef>
              <a:spcAft>
                <a:spcPts val="0"/>
              </a:spcAft>
              <a:buSzPts val="1400"/>
              <a:buChar char="○"/>
            </a:pPr>
            <a:r>
              <a:rPr lang="en-GB"/>
              <a:t>Ambient Color</a:t>
            </a:r>
            <a:endParaRPr/>
          </a:p>
          <a:p>
            <a:pPr indent="-317500" lvl="1" marL="914400" rtl="0" algn="l">
              <a:lnSpc>
                <a:spcPct val="100000"/>
              </a:lnSpc>
              <a:spcBef>
                <a:spcPts val="0"/>
              </a:spcBef>
              <a:spcAft>
                <a:spcPts val="0"/>
              </a:spcAft>
              <a:buSzPts val="1400"/>
              <a:buChar char="○"/>
            </a:pPr>
            <a:r>
              <a:rPr lang="en-GB"/>
              <a:t>Specular Color </a:t>
            </a:r>
            <a:endParaRPr/>
          </a:p>
          <a:p>
            <a:pPr indent="-317500" lvl="1" marL="914400" rtl="0" algn="l">
              <a:lnSpc>
                <a:spcPct val="100000"/>
              </a:lnSpc>
              <a:spcBef>
                <a:spcPts val="0"/>
              </a:spcBef>
              <a:spcAft>
                <a:spcPts val="0"/>
              </a:spcAft>
              <a:buSzPts val="1400"/>
              <a:buChar char="○"/>
            </a:pPr>
            <a:r>
              <a:rPr lang="en-GB"/>
              <a:t>Shininess Number</a:t>
            </a:r>
            <a:endParaRPr/>
          </a:p>
          <a:p>
            <a:pPr indent="-317500" lvl="1" marL="914400" rtl="0" algn="l">
              <a:lnSpc>
                <a:spcPct val="100000"/>
              </a:lnSpc>
              <a:spcBef>
                <a:spcPts val="0"/>
              </a:spcBef>
              <a:spcAft>
                <a:spcPts val="0"/>
              </a:spcAft>
              <a:buSzPts val="1400"/>
              <a:buChar char="○"/>
            </a:pPr>
            <a:r>
              <a:rPr lang="en-GB"/>
              <a:t>Emission Color</a:t>
            </a:r>
            <a:endParaRPr/>
          </a:p>
          <a:p>
            <a:pPr indent="-317500" lvl="2" marL="1371600" rtl="0" algn="l">
              <a:lnSpc>
                <a:spcPct val="100000"/>
              </a:lnSpc>
              <a:spcBef>
                <a:spcPts val="0"/>
              </a:spcBef>
              <a:spcAft>
                <a:spcPts val="0"/>
              </a:spcAft>
              <a:buSzPts val="1400"/>
              <a:buChar char="■"/>
            </a:pPr>
            <a:r>
              <a:rPr lang="en-GB"/>
              <a:t>FinalColor = Ambient result + Diffuse result + Specular result  + Emission result.</a:t>
            </a:r>
            <a:endParaRPr/>
          </a:p>
          <a:p>
            <a:pPr indent="0" lvl="0" marL="0" marR="0" rtl="0" algn="l">
              <a:lnSpc>
                <a:spcPct val="80000"/>
              </a:lnSpc>
              <a:spcBef>
                <a:spcPts val="0"/>
              </a:spcBef>
              <a:spcAft>
                <a:spcPts val="0"/>
              </a:spcAft>
              <a:buNone/>
            </a:pPr>
            <a:r>
              <a:t/>
            </a:r>
            <a:endParaRPr sz="14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53" name="Google Shape;1053;p128"/>
          <p:cNvSpPr txBox="1"/>
          <p:nvPr>
            <p:ph idx="1" type="body"/>
          </p:nvPr>
        </p:nvSpPr>
        <p:spPr>
          <a:xfrm>
            <a:off x="387900" y="1237675"/>
            <a:ext cx="8368200" cy="3768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GB"/>
              <a:t>Ex.</a:t>
            </a:r>
            <a:endParaRPr/>
          </a:p>
          <a:p>
            <a:pPr indent="0" lvl="0" marL="0" rtl="0" algn="l">
              <a:lnSpc>
                <a:spcPct val="80000"/>
              </a:lnSpc>
              <a:spcBef>
                <a:spcPts val="500"/>
              </a:spcBef>
              <a:spcAft>
                <a:spcPts val="0"/>
              </a:spcAft>
              <a:buNone/>
            </a:pPr>
            <a:r>
              <a:rPr lang="en-GB" sz="1000"/>
              <a:t>Shader "VertexLit Simple" </a:t>
            </a:r>
            <a:endParaRPr sz="1000"/>
          </a:p>
          <a:p>
            <a:pPr indent="0" lvl="0" marL="0" rtl="0" algn="l">
              <a:lnSpc>
                <a:spcPct val="80000"/>
              </a:lnSpc>
              <a:spcBef>
                <a:spcPts val="500"/>
              </a:spcBef>
              <a:spcAft>
                <a:spcPts val="0"/>
              </a:spcAft>
              <a:buNone/>
            </a:pPr>
            <a:r>
              <a:rPr lang="en-GB" sz="1000"/>
              <a:t>{</a:t>
            </a:r>
            <a:endParaRPr sz="1000"/>
          </a:p>
          <a:p>
            <a:pPr indent="0" lvl="0" marL="0" rtl="0" algn="l">
              <a:lnSpc>
                <a:spcPct val="80000"/>
              </a:lnSpc>
              <a:spcBef>
                <a:spcPts val="500"/>
              </a:spcBef>
              <a:spcAft>
                <a:spcPts val="0"/>
              </a:spcAft>
              <a:buNone/>
            </a:pPr>
            <a:r>
              <a:rPr lang="en-GB" sz="1000"/>
              <a:t>    Properties { </a:t>
            </a:r>
            <a:endParaRPr sz="1000"/>
          </a:p>
          <a:p>
            <a:pPr indent="0" lvl="0" marL="0" rtl="0" algn="l">
              <a:lnSpc>
                <a:spcPct val="80000"/>
              </a:lnSpc>
              <a:spcBef>
                <a:spcPts val="500"/>
              </a:spcBef>
              <a:spcAft>
                <a:spcPts val="0"/>
              </a:spcAft>
              <a:buNone/>
            </a:pPr>
            <a:r>
              <a:rPr lang="en-GB" sz="1000"/>
              <a:t>        _Color ("Main Color", COLOR) = (1,1,1,1) </a:t>
            </a:r>
            <a:endParaRPr sz="1000"/>
          </a:p>
          <a:p>
            <a:pPr indent="0" lvl="0" marL="0" rtl="0" algn="l">
              <a:lnSpc>
                <a:spcPct val="80000"/>
              </a:lnSpc>
              <a:spcBef>
                <a:spcPts val="500"/>
              </a:spcBef>
              <a:spcAft>
                <a:spcPts val="0"/>
              </a:spcAft>
              <a:buNone/>
            </a:pPr>
            <a:r>
              <a:rPr lang="en-GB" sz="1000"/>
              <a:t>    }</a:t>
            </a:r>
            <a:endParaRPr sz="1000"/>
          </a:p>
          <a:p>
            <a:pPr indent="0" lvl="0" marL="0" rtl="0" algn="l">
              <a:lnSpc>
                <a:spcPct val="80000"/>
              </a:lnSpc>
              <a:spcBef>
                <a:spcPts val="500"/>
              </a:spcBef>
              <a:spcAft>
                <a:spcPts val="0"/>
              </a:spcAft>
              <a:buNone/>
            </a:pPr>
            <a:r>
              <a:rPr lang="en-GB" sz="1000"/>
              <a:t>    SubShader  { </a:t>
            </a:r>
            <a:endParaRPr sz="1000"/>
          </a:p>
          <a:p>
            <a:pPr indent="0" lvl="0" marL="0" rtl="0" algn="l">
              <a:lnSpc>
                <a:spcPct val="80000"/>
              </a:lnSpc>
              <a:spcBef>
                <a:spcPts val="500"/>
              </a:spcBef>
              <a:spcAft>
                <a:spcPts val="0"/>
              </a:spcAft>
              <a:buNone/>
            </a:pPr>
            <a:r>
              <a:rPr lang="en-GB" sz="1000"/>
              <a:t>       Pass { </a:t>
            </a:r>
            <a:endParaRPr sz="1000"/>
          </a:p>
          <a:p>
            <a:pPr indent="0" lvl="0" marL="0" rtl="0" algn="l">
              <a:lnSpc>
                <a:spcPct val="80000"/>
              </a:lnSpc>
              <a:spcBef>
                <a:spcPts val="500"/>
              </a:spcBef>
              <a:spcAft>
                <a:spcPts val="0"/>
              </a:spcAft>
              <a:buNone/>
            </a:pPr>
            <a:r>
              <a:rPr lang="en-GB" sz="1000"/>
              <a:t>          Material { </a:t>
            </a:r>
            <a:endParaRPr sz="1000"/>
          </a:p>
          <a:p>
            <a:pPr indent="0" lvl="0" marL="0" rtl="0" algn="l">
              <a:lnSpc>
                <a:spcPct val="80000"/>
              </a:lnSpc>
              <a:spcBef>
                <a:spcPts val="500"/>
              </a:spcBef>
              <a:spcAft>
                <a:spcPts val="0"/>
              </a:spcAft>
              <a:buNone/>
            </a:pPr>
            <a:r>
              <a:rPr lang="en-GB" sz="1000"/>
              <a:t>             Diffuse [_Color]</a:t>
            </a:r>
            <a:endParaRPr sz="1000"/>
          </a:p>
          <a:p>
            <a:pPr indent="0" lvl="0" marL="0" rtl="0" algn="l">
              <a:lnSpc>
                <a:spcPct val="80000"/>
              </a:lnSpc>
              <a:spcBef>
                <a:spcPts val="500"/>
              </a:spcBef>
              <a:spcAft>
                <a:spcPts val="0"/>
              </a:spcAft>
              <a:buNone/>
            </a:pPr>
            <a:r>
              <a:rPr lang="en-GB" sz="1000"/>
              <a:t>             Ambient [_Color]</a:t>
            </a:r>
            <a:endParaRPr sz="1000"/>
          </a:p>
          <a:p>
            <a:pPr indent="0" lvl="0" marL="0" rtl="0" algn="l">
              <a:lnSpc>
                <a:spcPct val="80000"/>
              </a:lnSpc>
              <a:spcBef>
                <a:spcPts val="500"/>
              </a:spcBef>
              <a:spcAft>
                <a:spcPts val="0"/>
              </a:spcAft>
              <a:buNone/>
            </a:pPr>
            <a:r>
              <a:rPr lang="en-GB" sz="1000"/>
              <a:t>          } </a:t>
            </a:r>
            <a:endParaRPr sz="1000"/>
          </a:p>
          <a:p>
            <a:pPr indent="0" lvl="0" marL="0" rtl="0" algn="l">
              <a:lnSpc>
                <a:spcPct val="80000"/>
              </a:lnSpc>
              <a:spcBef>
                <a:spcPts val="500"/>
              </a:spcBef>
              <a:spcAft>
                <a:spcPts val="0"/>
              </a:spcAft>
              <a:buNone/>
            </a:pPr>
            <a:r>
              <a:rPr lang="en-GB" sz="1000"/>
              <a:t>          Lighting On </a:t>
            </a:r>
            <a:endParaRPr sz="1000"/>
          </a:p>
          <a:p>
            <a:pPr indent="0" lvl="0" marL="0" rtl="0" algn="l">
              <a:lnSpc>
                <a:spcPct val="80000"/>
              </a:lnSpc>
              <a:spcBef>
                <a:spcPts val="500"/>
              </a:spcBef>
              <a:spcAft>
                <a:spcPts val="0"/>
              </a:spcAft>
              <a:buNone/>
            </a:pPr>
            <a:r>
              <a:rPr lang="en-GB" sz="1000"/>
              <a:t>       } </a:t>
            </a:r>
            <a:endParaRPr sz="1000"/>
          </a:p>
          <a:p>
            <a:pPr indent="0" lvl="0" marL="0" rtl="0" algn="l">
              <a:lnSpc>
                <a:spcPct val="80000"/>
              </a:lnSpc>
              <a:spcBef>
                <a:spcPts val="500"/>
              </a:spcBef>
              <a:spcAft>
                <a:spcPts val="0"/>
              </a:spcAft>
              <a:buNone/>
            </a:pPr>
            <a:r>
              <a:rPr lang="en-GB" sz="1000"/>
              <a:t>    } </a:t>
            </a:r>
            <a:endParaRPr sz="1000"/>
          </a:p>
          <a:p>
            <a:pPr indent="0" lvl="0" marL="0" rtl="0" algn="l">
              <a:lnSpc>
                <a:spcPct val="80000"/>
              </a:lnSpc>
              <a:spcBef>
                <a:spcPts val="500"/>
              </a:spcBef>
              <a:spcAft>
                <a:spcPts val="0"/>
              </a:spcAft>
              <a:buNone/>
            </a:pPr>
            <a:r>
              <a:rPr lang="en-GB" sz="1000"/>
              <a:t>}</a:t>
            </a:r>
            <a:endParaRPr sz="1000"/>
          </a:p>
          <a:p>
            <a:pPr indent="0" lvl="0" marL="0" marR="0" rtl="0" algn="l">
              <a:lnSpc>
                <a:spcPct val="80000"/>
              </a:lnSpc>
              <a:spcBef>
                <a:spcPts val="0"/>
              </a:spcBef>
              <a:spcAft>
                <a:spcPts val="0"/>
              </a:spcAft>
              <a:buNone/>
            </a:pPr>
            <a:r>
              <a:t/>
            </a:r>
            <a:endParaRPr sz="10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59" name="Google Shape;1059;p129"/>
          <p:cNvSpPr txBox="1"/>
          <p:nvPr>
            <p:ph idx="1" type="body"/>
          </p:nvPr>
        </p:nvSpPr>
        <p:spPr>
          <a:xfrm>
            <a:off x="387900"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Culling and Depth Testing</a:t>
            </a:r>
            <a:endParaRPr/>
          </a:p>
          <a:p>
            <a:pPr indent="0" lvl="0" marL="457200" rtl="0" algn="l">
              <a:lnSpc>
                <a:spcPct val="100000"/>
              </a:lnSpc>
              <a:spcBef>
                <a:spcPts val="700"/>
              </a:spcBef>
              <a:spcAft>
                <a:spcPts val="0"/>
              </a:spcAft>
              <a:buNone/>
            </a:pPr>
            <a:r>
              <a:t/>
            </a:r>
            <a:endParaRPr/>
          </a:p>
          <a:p>
            <a:pPr indent="0" lvl="0" marL="914400" rtl="0" algn="l">
              <a:lnSpc>
                <a:spcPct val="100000"/>
              </a:lnSpc>
              <a:spcBef>
                <a:spcPts val="600"/>
              </a:spcBef>
              <a:spcAft>
                <a:spcPts val="0"/>
              </a:spcAft>
              <a:buNone/>
            </a:pPr>
            <a:r>
              <a:t/>
            </a:r>
            <a:endParaRPr/>
          </a:p>
          <a:p>
            <a:pPr indent="0" lvl="0" marL="914400" rtl="0" algn="l">
              <a:lnSpc>
                <a:spcPct val="100000"/>
              </a:lnSpc>
              <a:spcBef>
                <a:spcPts val="600"/>
              </a:spcBef>
              <a:spcAft>
                <a:spcPts val="0"/>
              </a:spcAft>
              <a:buNone/>
            </a:pPr>
            <a:r>
              <a:t/>
            </a:r>
            <a:endParaRPr/>
          </a:p>
          <a:p>
            <a:pPr indent="0" lvl="0" marL="914400" rtl="0" algn="l">
              <a:lnSpc>
                <a:spcPct val="100000"/>
              </a:lnSpc>
              <a:spcBef>
                <a:spcPts val="600"/>
              </a:spcBef>
              <a:spcAft>
                <a:spcPts val="0"/>
              </a:spcAft>
              <a:buNone/>
            </a:pPr>
            <a:r>
              <a:t/>
            </a:r>
            <a:endParaRPr/>
          </a:p>
          <a:p>
            <a:pPr indent="0" lvl="0" marL="914400" rtl="0" algn="l">
              <a:lnSpc>
                <a:spcPct val="100000"/>
              </a:lnSpc>
              <a:spcBef>
                <a:spcPts val="600"/>
              </a:spcBef>
              <a:spcAft>
                <a:spcPts val="0"/>
              </a:spcAft>
              <a:buNone/>
            </a:pPr>
            <a:r>
              <a:t/>
            </a:r>
            <a:endParaRPr/>
          </a:p>
          <a:p>
            <a:pPr indent="-317500" lvl="1" marL="914400" rtl="0" algn="l">
              <a:lnSpc>
                <a:spcPct val="100000"/>
              </a:lnSpc>
              <a:spcBef>
                <a:spcPts val="500"/>
              </a:spcBef>
              <a:spcAft>
                <a:spcPts val="0"/>
              </a:spcAft>
              <a:buSzPts val="1400"/>
              <a:buChar char="○"/>
            </a:pPr>
            <a:r>
              <a:rPr lang="en-GB"/>
              <a:t>Culling : </a:t>
            </a:r>
            <a:endParaRPr/>
          </a:p>
          <a:p>
            <a:pPr indent="-317500" lvl="2" marL="1371600" rtl="0" algn="l">
              <a:lnSpc>
                <a:spcPct val="100000"/>
              </a:lnSpc>
              <a:spcBef>
                <a:spcPts val="0"/>
              </a:spcBef>
              <a:spcAft>
                <a:spcPts val="0"/>
              </a:spcAft>
              <a:buSzPts val="1400"/>
              <a:buChar char="■"/>
            </a:pPr>
            <a:r>
              <a:rPr lang="en-GB"/>
              <a:t>設定不需要Render的polygon來加快效能</a:t>
            </a:r>
            <a:endParaRPr/>
          </a:p>
          <a:p>
            <a:pPr indent="-317500" lvl="2" marL="1371600" rtl="0" algn="l">
              <a:lnSpc>
                <a:spcPct val="100000"/>
              </a:lnSpc>
              <a:spcBef>
                <a:spcPts val="0"/>
              </a:spcBef>
              <a:spcAft>
                <a:spcPts val="0"/>
              </a:spcAft>
              <a:buSzPts val="1400"/>
              <a:buChar char="■"/>
            </a:pPr>
            <a:r>
              <a:rPr lang="en-GB"/>
              <a:t>Cull Back : 不Render 背對攝影機的polygon.(Default)</a:t>
            </a:r>
            <a:endParaRPr/>
          </a:p>
          <a:p>
            <a:pPr indent="-317500" lvl="2" marL="1371600" rtl="0" algn="l">
              <a:lnSpc>
                <a:spcPct val="100000"/>
              </a:lnSpc>
              <a:spcBef>
                <a:spcPts val="0"/>
              </a:spcBef>
              <a:spcAft>
                <a:spcPts val="0"/>
              </a:spcAft>
              <a:buSzPts val="1400"/>
              <a:buChar char="■"/>
            </a:pPr>
            <a:r>
              <a:rPr lang="en-GB"/>
              <a:t>Cull Front :  不Render面對攝影機的polygon.</a:t>
            </a:r>
            <a:endParaRPr/>
          </a:p>
          <a:p>
            <a:pPr indent="-317500" lvl="2" marL="1371600" rtl="0" algn="l">
              <a:lnSpc>
                <a:spcPct val="100000"/>
              </a:lnSpc>
              <a:spcBef>
                <a:spcPts val="0"/>
              </a:spcBef>
              <a:spcAft>
                <a:spcPts val="0"/>
              </a:spcAft>
              <a:buSzPts val="1400"/>
              <a:buChar char="■"/>
            </a:pPr>
            <a:r>
              <a:rPr lang="en-GB"/>
              <a:t>Cull Off :不管正面, 背面都Render.</a:t>
            </a:r>
            <a:endParaRPr/>
          </a:p>
          <a:p>
            <a:pPr indent="0" lvl="0" marL="457200" marR="0" rtl="0" algn="l">
              <a:lnSpc>
                <a:spcPct val="80000"/>
              </a:lnSpc>
              <a:spcBef>
                <a:spcPts val="0"/>
              </a:spcBef>
              <a:spcAft>
                <a:spcPts val="0"/>
              </a:spcAft>
              <a:buNone/>
            </a:pPr>
            <a:r>
              <a:t/>
            </a:r>
            <a:endParaRPr sz="1400"/>
          </a:p>
        </p:txBody>
      </p:sp>
      <p:pic>
        <p:nvPicPr>
          <p:cNvPr descr="C:\Users\Brian\Desktop\SL-CullAndDepth-0.jpg" id="1060" name="Google Shape;1060;p129"/>
          <p:cNvPicPr preferRelativeResize="0"/>
          <p:nvPr/>
        </p:nvPicPr>
        <p:blipFill rotWithShape="1">
          <a:blip r:embed="rId3">
            <a:alphaModFix/>
          </a:blip>
          <a:srcRect b="0" l="0" r="0" t="0"/>
          <a:stretch/>
        </p:blipFill>
        <p:spPr>
          <a:xfrm>
            <a:off x="907700" y="1728225"/>
            <a:ext cx="4980575" cy="1466625"/>
          </a:xfrm>
          <a:prstGeom prst="rect">
            <a:avLst/>
          </a:prstGeom>
          <a:noFill/>
          <a:ln>
            <a:noFill/>
          </a:ln>
        </p:spPr>
      </p:pic>
      <p:sp>
        <p:nvSpPr>
          <p:cNvPr id="1061" name="Google Shape;1061;p129"/>
          <p:cNvSpPr txBox="1"/>
          <p:nvPr/>
        </p:nvSpPr>
        <p:spPr>
          <a:xfrm>
            <a:off x="4358311" y="3104175"/>
            <a:ext cx="26832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Roboto"/>
                <a:ea typeface="Roboto"/>
                <a:cs typeface="Roboto"/>
                <a:sym typeface="Roboto"/>
              </a:rPr>
              <a:t>(Copy from unity manual)</a:t>
            </a:r>
            <a:endParaRPr sz="1000">
              <a:solidFill>
                <a:schemeClr val="dk1"/>
              </a:solidFill>
              <a:latin typeface="Roboto"/>
              <a:ea typeface="Roboto"/>
              <a:cs typeface="Roboto"/>
              <a:sym typeface="Robot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67" name="Google Shape;1067;p130"/>
          <p:cNvSpPr txBox="1"/>
          <p:nvPr>
            <p:ph idx="1" type="body"/>
          </p:nvPr>
        </p:nvSpPr>
        <p:spPr>
          <a:xfrm>
            <a:off x="387900"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Depth Test : </a:t>
            </a:r>
            <a:endParaRPr/>
          </a:p>
          <a:p>
            <a:pPr indent="-317500" lvl="1" marL="914400" rtl="0" algn="l">
              <a:lnSpc>
                <a:spcPct val="100000"/>
              </a:lnSpc>
              <a:spcBef>
                <a:spcPts val="0"/>
              </a:spcBef>
              <a:spcAft>
                <a:spcPts val="0"/>
              </a:spcAft>
              <a:buSzPts val="1400"/>
              <a:buChar char="○"/>
            </a:pPr>
            <a:r>
              <a:rPr lang="en-GB"/>
              <a:t>設定深度, 按照深度比較來決定是否Render一個pixel</a:t>
            </a:r>
            <a:endParaRPr/>
          </a:p>
          <a:p>
            <a:pPr indent="-317500" lvl="1" marL="914400" rtl="0" algn="l">
              <a:lnSpc>
                <a:spcPct val="100000"/>
              </a:lnSpc>
              <a:spcBef>
                <a:spcPts val="0"/>
              </a:spcBef>
              <a:spcAft>
                <a:spcPts val="0"/>
              </a:spcAft>
              <a:buSzPts val="1400"/>
              <a:buChar char="○"/>
            </a:pPr>
            <a:r>
              <a:rPr lang="en-GB"/>
              <a:t>ZWrite  On/Off  : 決定一個物件是不是要在Render的過程中將深度值寫入ZBuffer.</a:t>
            </a:r>
            <a:endParaRPr/>
          </a:p>
          <a:p>
            <a:pPr indent="-317500" lvl="1" marL="914400" rtl="0" algn="l">
              <a:lnSpc>
                <a:spcPct val="100000"/>
              </a:lnSpc>
              <a:spcBef>
                <a:spcPts val="0"/>
              </a:spcBef>
              <a:spcAft>
                <a:spcPts val="0"/>
              </a:spcAft>
              <a:buSzPts val="1400"/>
              <a:buChar char="○"/>
            </a:pPr>
            <a:r>
              <a:rPr lang="en-GB"/>
              <a:t>ZTest Less/Greater/Lequal/GEqual /Equal/NotEqual /Always : 決定 Z Test的判斷依據.</a:t>
            </a:r>
            <a:endParaRPr/>
          </a:p>
          <a:p>
            <a:pPr indent="-317500" lvl="1" marL="914400" rtl="0" algn="l">
              <a:lnSpc>
                <a:spcPct val="100000"/>
              </a:lnSpc>
              <a:spcBef>
                <a:spcPts val="0"/>
              </a:spcBef>
              <a:spcAft>
                <a:spcPts val="0"/>
              </a:spcAft>
              <a:buSzPts val="1400"/>
              <a:buChar char="○"/>
            </a:pPr>
            <a:r>
              <a:rPr lang="en-GB"/>
              <a:t>Offset </a:t>
            </a:r>
            <a:r>
              <a:rPr i="1" lang="en-GB"/>
              <a:t>Factor</a:t>
            </a:r>
            <a:r>
              <a:rPr lang="en-GB"/>
              <a:t> , </a:t>
            </a:r>
            <a:r>
              <a:rPr i="1" lang="en-GB"/>
              <a:t>Units</a:t>
            </a:r>
            <a:r>
              <a:rPr lang="en-GB"/>
              <a:t> :增加一個Offset來對Ztest作判定.</a:t>
            </a:r>
            <a:endParaRPr/>
          </a:p>
          <a:p>
            <a:pPr indent="-317500" lvl="2" marL="1371600" rtl="0" algn="l">
              <a:lnSpc>
                <a:spcPct val="100000"/>
              </a:lnSpc>
              <a:spcBef>
                <a:spcPts val="0"/>
              </a:spcBef>
              <a:spcAft>
                <a:spcPts val="0"/>
              </a:spcAft>
              <a:buSzPts val="1400"/>
              <a:buChar char="■"/>
            </a:pPr>
            <a:r>
              <a:rPr lang="en-GB"/>
              <a:t>Offset = dz*Factor + r*Units</a:t>
            </a:r>
            <a:endParaRPr/>
          </a:p>
          <a:p>
            <a:pPr indent="0" lvl="0" marL="0" marR="0" rtl="0" algn="l">
              <a:lnSpc>
                <a:spcPct val="100000"/>
              </a:lnSpc>
              <a:spcBef>
                <a:spcPts val="500"/>
              </a:spcBef>
              <a:spcAft>
                <a:spcPts val="0"/>
              </a:spcAft>
              <a:buNone/>
            </a:pPr>
            <a:r>
              <a:t/>
            </a:r>
            <a:endParaRPr/>
          </a:p>
          <a:p>
            <a:pPr indent="0" lvl="0" marL="457200" marR="0" rtl="0" algn="l">
              <a:lnSpc>
                <a:spcPct val="80000"/>
              </a:lnSpc>
              <a:spcBef>
                <a:spcPts val="0"/>
              </a:spcBef>
              <a:spcAft>
                <a:spcPts val="0"/>
              </a:spcAft>
              <a:buNone/>
            </a:pPr>
            <a:r>
              <a:t/>
            </a:r>
            <a:endParaRPr sz="14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73" name="Google Shape;1073;p131"/>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ShaderLab – Pass Texture Setup</a:t>
            </a:r>
            <a:endParaRPr/>
          </a:p>
          <a:p>
            <a:pPr indent="-317500" lvl="1" marL="914400" rtl="0" algn="l">
              <a:lnSpc>
                <a:spcPct val="100000"/>
              </a:lnSpc>
              <a:spcBef>
                <a:spcPts val="0"/>
              </a:spcBef>
              <a:spcAft>
                <a:spcPts val="0"/>
              </a:spcAft>
              <a:buSzPts val="1400"/>
              <a:buChar char="○"/>
            </a:pPr>
            <a:r>
              <a:rPr lang="en-GB"/>
              <a:t>Texturing step.</a:t>
            </a:r>
            <a:endParaRPr/>
          </a:p>
          <a:p>
            <a:pPr indent="0" lvl="0" marL="0" rtl="0" algn="l">
              <a:lnSpc>
                <a:spcPct val="100000"/>
              </a:lnSpc>
              <a:spcBef>
                <a:spcPts val="500"/>
              </a:spcBef>
              <a:spcAft>
                <a:spcPts val="0"/>
              </a:spcAft>
              <a:buNone/>
            </a:pPr>
            <a:r>
              <a:t/>
            </a:r>
            <a:endParaRPr sz="1400"/>
          </a:p>
          <a:p>
            <a:pPr indent="0" lvl="0" marL="0" rtl="0" algn="l">
              <a:lnSpc>
                <a:spcPct val="100000"/>
              </a:lnSpc>
              <a:spcBef>
                <a:spcPts val="500"/>
              </a:spcBef>
              <a:spcAft>
                <a:spcPts val="0"/>
              </a:spcAft>
              <a:buNone/>
            </a:pPr>
            <a:r>
              <a:t/>
            </a:r>
            <a:endParaRPr sz="1400"/>
          </a:p>
          <a:p>
            <a:pPr indent="0" lvl="0" marL="0" rtl="0" algn="l">
              <a:lnSpc>
                <a:spcPct val="100000"/>
              </a:lnSpc>
              <a:spcBef>
                <a:spcPts val="500"/>
              </a:spcBef>
              <a:spcAft>
                <a:spcPts val="0"/>
              </a:spcAft>
              <a:buNone/>
            </a:pPr>
            <a:r>
              <a:t/>
            </a:r>
            <a:endParaRPr sz="1400"/>
          </a:p>
          <a:p>
            <a:pPr indent="0" lvl="0" marL="0" rtl="0" algn="l">
              <a:lnSpc>
                <a:spcPct val="100000"/>
              </a:lnSpc>
              <a:spcBef>
                <a:spcPts val="500"/>
              </a:spcBef>
              <a:spcAft>
                <a:spcPts val="0"/>
              </a:spcAft>
              <a:buNone/>
            </a:pPr>
            <a:r>
              <a:t/>
            </a:r>
            <a:endParaRPr sz="1400"/>
          </a:p>
          <a:p>
            <a:pPr indent="0" lvl="0" marL="0" rtl="0" algn="l">
              <a:lnSpc>
                <a:spcPct val="100000"/>
              </a:lnSpc>
              <a:spcBef>
                <a:spcPts val="500"/>
              </a:spcBef>
              <a:spcAft>
                <a:spcPts val="0"/>
              </a:spcAft>
              <a:buNone/>
            </a:pPr>
            <a:r>
              <a:t/>
            </a:r>
            <a:endParaRPr sz="1400"/>
          </a:p>
          <a:p>
            <a:pPr indent="0" lvl="0" marL="0" rtl="0" algn="l">
              <a:lnSpc>
                <a:spcPct val="100000"/>
              </a:lnSpc>
              <a:spcBef>
                <a:spcPts val="500"/>
              </a:spcBef>
              <a:spcAft>
                <a:spcPts val="0"/>
              </a:spcAft>
              <a:buNone/>
            </a:pPr>
            <a:r>
              <a:t/>
            </a:r>
            <a:endParaRPr sz="1400"/>
          </a:p>
          <a:p>
            <a:pPr indent="0" lvl="0" marL="0" rtl="0" algn="l">
              <a:lnSpc>
                <a:spcPct val="100000"/>
              </a:lnSpc>
              <a:spcBef>
                <a:spcPts val="500"/>
              </a:spcBef>
              <a:spcAft>
                <a:spcPts val="0"/>
              </a:spcAft>
              <a:buNone/>
            </a:pPr>
            <a:r>
              <a:t/>
            </a:r>
            <a:endParaRPr sz="1400"/>
          </a:p>
          <a:p>
            <a:pPr indent="-317500" lvl="0" marL="914400" rtl="0" algn="l">
              <a:lnSpc>
                <a:spcPct val="100000"/>
              </a:lnSpc>
              <a:spcBef>
                <a:spcPts val="500"/>
              </a:spcBef>
              <a:spcAft>
                <a:spcPts val="0"/>
              </a:spcAft>
              <a:buSzPts val="1400"/>
              <a:buChar char="●"/>
            </a:pPr>
            <a:r>
              <a:rPr lang="en-GB" sz="1400"/>
              <a:t>指定需要用到的貼圖以及其組合的運算方式</a:t>
            </a:r>
            <a:endParaRPr sz="1400"/>
          </a:p>
          <a:p>
            <a:pPr indent="-317500" lvl="0" marL="914400" rtl="0" algn="l">
              <a:lnSpc>
                <a:spcPct val="100000"/>
              </a:lnSpc>
              <a:spcBef>
                <a:spcPts val="0"/>
              </a:spcBef>
              <a:spcAft>
                <a:spcPts val="0"/>
              </a:spcAft>
              <a:buSzPts val="1400"/>
              <a:buChar char="●"/>
            </a:pPr>
            <a:r>
              <a:rPr lang="en-GB" sz="1400"/>
              <a:t>如果有使用Fragment shader 這邊的設定會被忽略</a:t>
            </a:r>
            <a:endParaRPr sz="1400"/>
          </a:p>
          <a:p>
            <a:pPr indent="-317500" lvl="0" marL="914400" rtl="0" algn="l">
              <a:lnSpc>
                <a:spcPct val="100000"/>
              </a:lnSpc>
              <a:spcBef>
                <a:spcPts val="0"/>
              </a:spcBef>
              <a:spcAft>
                <a:spcPts val="0"/>
              </a:spcAft>
              <a:buSzPts val="1400"/>
              <a:buChar char="●"/>
            </a:pPr>
            <a:r>
              <a:rPr lang="en-GB" sz="1400"/>
              <a:t>傳統的組合效果</a:t>
            </a:r>
            <a:endParaRPr sz="1400"/>
          </a:p>
          <a:p>
            <a:pPr indent="-317500" lvl="0" marL="914400" rtl="0" algn="l">
              <a:lnSpc>
                <a:spcPct val="100000"/>
              </a:lnSpc>
              <a:spcBef>
                <a:spcPts val="0"/>
              </a:spcBef>
              <a:spcAft>
                <a:spcPts val="0"/>
              </a:spcAft>
              <a:buSzPts val="1400"/>
              <a:buChar char="●"/>
            </a:pPr>
            <a:r>
              <a:rPr lang="en-GB" sz="1400"/>
              <a:t>可以指定複數張貼圖, 按照次序執行</a:t>
            </a:r>
            <a:endParaRPr sz="1400"/>
          </a:p>
          <a:p>
            <a:pPr indent="0" lvl="0" marL="0" marR="0" rtl="0" algn="l">
              <a:lnSpc>
                <a:spcPct val="100000"/>
              </a:lnSpc>
              <a:spcBef>
                <a:spcPts val="500"/>
              </a:spcBef>
              <a:spcAft>
                <a:spcPts val="0"/>
              </a:spcAft>
              <a:buNone/>
            </a:pPr>
            <a:r>
              <a:t/>
            </a:r>
            <a:endParaRPr sz="1400"/>
          </a:p>
          <a:p>
            <a:pPr indent="0" lvl="0" marL="457200" marR="0" rtl="0" algn="l">
              <a:lnSpc>
                <a:spcPct val="80000"/>
              </a:lnSpc>
              <a:spcBef>
                <a:spcPts val="0"/>
              </a:spcBef>
              <a:spcAft>
                <a:spcPts val="0"/>
              </a:spcAft>
              <a:buNone/>
            </a:pPr>
            <a:r>
              <a:t/>
            </a:r>
            <a:endParaRPr sz="1400"/>
          </a:p>
        </p:txBody>
      </p:sp>
      <p:pic>
        <p:nvPicPr>
          <p:cNvPr descr="C:\Users\Brian\Desktop\SL-SetTexture-0.jpg" id="1074" name="Google Shape;1074;p131"/>
          <p:cNvPicPr preferRelativeResize="0"/>
          <p:nvPr/>
        </p:nvPicPr>
        <p:blipFill rotWithShape="1">
          <a:blip r:embed="rId3">
            <a:alphaModFix/>
          </a:blip>
          <a:srcRect b="0" l="0" r="0" t="0"/>
          <a:stretch/>
        </p:blipFill>
        <p:spPr>
          <a:xfrm>
            <a:off x="998425" y="2007447"/>
            <a:ext cx="5343675" cy="1573475"/>
          </a:xfrm>
          <a:prstGeom prst="rect">
            <a:avLst/>
          </a:prstGeom>
          <a:noFill/>
          <a:ln>
            <a:noFill/>
          </a:ln>
        </p:spPr>
      </p:pic>
      <p:sp>
        <p:nvSpPr>
          <p:cNvPr id="1075" name="Google Shape;1075;p131"/>
          <p:cNvSpPr txBox="1"/>
          <p:nvPr/>
        </p:nvSpPr>
        <p:spPr>
          <a:xfrm>
            <a:off x="4785611" y="3504025"/>
            <a:ext cx="26832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Roboto"/>
                <a:ea typeface="Roboto"/>
                <a:cs typeface="Roboto"/>
                <a:sym typeface="Roboto"/>
              </a:rPr>
              <a:t>(Copy from unity manual)</a:t>
            </a:r>
            <a:endParaRPr sz="10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Menubar - GameObject</a:t>
            </a:r>
            <a:endParaRPr/>
          </a:p>
          <a:p>
            <a:pPr indent="-317500" lvl="1" marL="914400" rtl="0" algn="l">
              <a:spcBef>
                <a:spcPts val="0"/>
              </a:spcBef>
              <a:spcAft>
                <a:spcPts val="0"/>
              </a:spcAft>
              <a:buSzPts val="1400"/>
              <a:buChar char="○"/>
            </a:pPr>
            <a:r>
              <a:rPr lang="en-GB"/>
              <a:t>Scene</a:t>
            </a:r>
            <a:r>
              <a:rPr lang="en-GB"/>
              <a:t>的基本成員</a:t>
            </a:r>
            <a:endParaRPr/>
          </a:p>
          <a:p>
            <a:pPr indent="-317500" lvl="1" marL="914400" rtl="0" algn="l">
              <a:spcBef>
                <a:spcPts val="0"/>
              </a:spcBef>
              <a:spcAft>
                <a:spcPts val="0"/>
              </a:spcAft>
              <a:buSzPts val="1400"/>
              <a:buChar char="○"/>
            </a:pPr>
            <a:r>
              <a:rPr lang="en-GB"/>
              <a:t>基本帶有Transform的</a:t>
            </a:r>
            <a:br>
              <a:rPr lang="en-GB"/>
            </a:br>
            <a:r>
              <a:rPr lang="en-GB"/>
              <a:t>Component</a:t>
            </a:r>
            <a:endParaRPr/>
          </a:p>
        </p:txBody>
      </p:sp>
      <p:sp>
        <p:nvSpPr>
          <p:cNvPr id="237" name="Google Shape;237;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pic>
        <p:nvPicPr>
          <p:cNvPr id="238" name="Google Shape;238;p24"/>
          <p:cNvPicPr preferRelativeResize="0"/>
          <p:nvPr/>
        </p:nvPicPr>
        <p:blipFill>
          <a:blip r:embed="rId3">
            <a:alphaModFix/>
          </a:blip>
          <a:stretch>
            <a:fillRect/>
          </a:stretch>
        </p:blipFill>
        <p:spPr>
          <a:xfrm>
            <a:off x="3508596" y="1208550"/>
            <a:ext cx="4409054" cy="3459200"/>
          </a:xfrm>
          <a:prstGeom prst="rect">
            <a:avLst/>
          </a:prstGeom>
          <a:noFill/>
          <a:ln>
            <a:noFill/>
          </a:ln>
        </p:spPr>
      </p:pic>
      <p:sp>
        <p:nvSpPr>
          <p:cNvPr id="239" name="Google Shape;239;p24"/>
          <p:cNvSpPr txBox="1"/>
          <p:nvPr/>
        </p:nvSpPr>
        <p:spPr>
          <a:xfrm>
            <a:off x="2563955" y="2077461"/>
            <a:ext cx="23766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建立遊戲物件</a:t>
            </a:r>
            <a:endParaRPr b="1">
              <a:solidFill>
                <a:srgbClr val="FF0000"/>
              </a:solidFill>
              <a:latin typeface="Roboto"/>
              <a:ea typeface="Roboto"/>
              <a:cs typeface="Roboto"/>
              <a:sym typeface="Roboto"/>
            </a:endParaRPr>
          </a:p>
        </p:txBody>
      </p:sp>
      <p:sp>
        <p:nvSpPr>
          <p:cNvPr id="240" name="Google Shape;240;p24"/>
          <p:cNvSpPr/>
          <p:nvPr/>
        </p:nvSpPr>
        <p:spPr>
          <a:xfrm>
            <a:off x="4390100" y="1390000"/>
            <a:ext cx="2329200" cy="168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txBox="1"/>
          <p:nvPr/>
        </p:nvSpPr>
        <p:spPr>
          <a:xfrm>
            <a:off x="2559380" y="4095836"/>
            <a:ext cx="23766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物件定位</a:t>
            </a:r>
            <a:endParaRPr b="1">
              <a:solidFill>
                <a:srgbClr val="FF0000"/>
              </a:solidFill>
              <a:latin typeface="Roboto"/>
              <a:ea typeface="Roboto"/>
              <a:cs typeface="Roboto"/>
              <a:sym typeface="Roboto"/>
            </a:endParaRPr>
          </a:p>
        </p:txBody>
      </p:sp>
      <p:sp>
        <p:nvSpPr>
          <p:cNvPr id="242" name="Google Shape;242;p24"/>
          <p:cNvSpPr/>
          <p:nvPr/>
        </p:nvSpPr>
        <p:spPr>
          <a:xfrm>
            <a:off x="4390100" y="4012325"/>
            <a:ext cx="2329200" cy="49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3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81" name="Google Shape;1081;p132"/>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ShaderLab – Pass Texture Setup</a:t>
            </a:r>
            <a:endParaRPr/>
          </a:p>
          <a:p>
            <a:pPr indent="-317500" lvl="1" marL="914400" rtl="0" algn="l">
              <a:lnSpc>
                <a:spcPct val="100000"/>
              </a:lnSpc>
              <a:spcBef>
                <a:spcPts val="0"/>
              </a:spcBef>
              <a:spcAft>
                <a:spcPts val="0"/>
              </a:spcAft>
              <a:buSzPts val="1400"/>
              <a:buChar char="○"/>
            </a:pPr>
            <a:r>
              <a:rPr lang="en-GB"/>
              <a:t>語法 : </a:t>
            </a:r>
            <a:endParaRPr/>
          </a:p>
          <a:p>
            <a:pPr indent="-317500" lvl="2" marL="1371600" rtl="0" algn="l">
              <a:lnSpc>
                <a:spcPct val="100000"/>
              </a:lnSpc>
              <a:spcBef>
                <a:spcPts val="0"/>
              </a:spcBef>
              <a:spcAft>
                <a:spcPts val="0"/>
              </a:spcAft>
              <a:buSzPts val="1400"/>
              <a:buChar char="■"/>
            </a:pPr>
            <a:r>
              <a:rPr b="1" lang="en-GB"/>
              <a:t>SetTexture</a:t>
            </a:r>
            <a:r>
              <a:rPr lang="en-GB"/>
              <a:t> </a:t>
            </a:r>
            <a:r>
              <a:rPr i="1" lang="en-GB"/>
              <a:t>[TexturePropertyName]</a:t>
            </a:r>
            <a:r>
              <a:rPr lang="en-GB"/>
              <a:t> </a:t>
            </a:r>
            <a:r>
              <a:rPr b="1" lang="en-GB"/>
              <a:t>{</a:t>
            </a:r>
            <a:r>
              <a:rPr lang="en-GB"/>
              <a:t> </a:t>
            </a:r>
            <a:r>
              <a:rPr i="1" lang="en-GB"/>
              <a:t>Texture Block</a:t>
            </a:r>
            <a:r>
              <a:rPr lang="en-GB"/>
              <a:t> </a:t>
            </a:r>
            <a:r>
              <a:rPr b="1" lang="en-GB"/>
              <a:t>}</a:t>
            </a:r>
            <a:endParaRPr/>
          </a:p>
          <a:p>
            <a:pPr indent="-317500" lvl="3" marL="1828800" rtl="0" algn="l">
              <a:lnSpc>
                <a:spcPct val="100000"/>
              </a:lnSpc>
              <a:spcBef>
                <a:spcPts val="0"/>
              </a:spcBef>
              <a:spcAft>
                <a:spcPts val="0"/>
              </a:spcAft>
              <a:buSzPts val="1400"/>
              <a:buChar char="●"/>
            </a:pPr>
            <a:r>
              <a:rPr i="1" lang="en-GB"/>
              <a:t>TexturePropertyName : 之前在Property中定義的名字.</a:t>
            </a:r>
            <a:endParaRPr/>
          </a:p>
          <a:p>
            <a:pPr indent="-317500" lvl="3" marL="1828800" rtl="0" algn="l">
              <a:lnSpc>
                <a:spcPct val="100000"/>
              </a:lnSpc>
              <a:spcBef>
                <a:spcPts val="0"/>
              </a:spcBef>
              <a:spcAft>
                <a:spcPts val="0"/>
              </a:spcAft>
              <a:buSzPts val="1400"/>
              <a:buChar char="●"/>
            </a:pPr>
            <a:r>
              <a:rPr lang="en-GB"/>
              <a:t>Texture Block : 決定如何使用這張圖.</a:t>
            </a:r>
            <a:endParaRPr/>
          </a:p>
          <a:p>
            <a:pPr indent="-317500" lvl="4" marL="2286000" rtl="0" algn="l">
              <a:lnSpc>
                <a:spcPct val="100000"/>
              </a:lnSpc>
              <a:spcBef>
                <a:spcPts val="0"/>
              </a:spcBef>
              <a:spcAft>
                <a:spcPts val="0"/>
              </a:spcAft>
              <a:buSzPts val="1400"/>
              <a:buChar char="○"/>
            </a:pPr>
            <a:r>
              <a:rPr lang="en-GB"/>
              <a:t>combine</a:t>
            </a:r>
            <a:endParaRPr/>
          </a:p>
          <a:p>
            <a:pPr indent="-317500" lvl="4" marL="2286000" rtl="0" algn="l">
              <a:lnSpc>
                <a:spcPct val="100000"/>
              </a:lnSpc>
              <a:spcBef>
                <a:spcPts val="0"/>
              </a:spcBef>
              <a:spcAft>
                <a:spcPts val="0"/>
              </a:spcAft>
              <a:buSzPts val="1400"/>
              <a:buChar char="○"/>
            </a:pPr>
            <a:r>
              <a:rPr lang="en-GB"/>
              <a:t>constantColor</a:t>
            </a:r>
            <a:endParaRPr/>
          </a:p>
          <a:p>
            <a:pPr indent="-317500" lvl="1" marL="914400" rtl="0" algn="l">
              <a:lnSpc>
                <a:spcPct val="100000"/>
              </a:lnSpc>
              <a:spcBef>
                <a:spcPts val="0"/>
              </a:spcBef>
              <a:spcAft>
                <a:spcPts val="0"/>
              </a:spcAft>
              <a:buSzPts val="1400"/>
              <a:buChar char="○"/>
            </a:pPr>
            <a:r>
              <a:rPr lang="en-GB"/>
              <a:t>早期用layer texture</a:t>
            </a:r>
            <a:r>
              <a:rPr lang="en-GB" sz="1400"/>
              <a:t>的概念一層一層的疊加計算</a:t>
            </a:r>
            <a:endParaRPr sz="1400"/>
          </a:p>
          <a:p>
            <a:pPr indent="0" lvl="0" marL="914400" rtl="0" algn="l">
              <a:lnSpc>
                <a:spcPct val="100000"/>
              </a:lnSpc>
              <a:spcBef>
                <a:spcPts val="0"/>
              </a:spcBef>
              <a:spcAft>
                <a:spcPts val="0"/>
              </a:spcAft>
              <a:buNone/>
            </a:pPr>
            <a:r>
              <a:rPr lang="en-GB" sz="1400"/>
              <a:t>來修正得到最後螢幕要呈現的效果.</a:t>
            </a:r>
            <a:endParaRPr sz="1400"/>
          </a:p>
          <a:p>
            <a:pPr indent="-317500" lvl="1" marL="914400" rtl="0" algn="l">
              <a:lnSpc>
                <a:spcPct val="100000"/>
              </a:lnSpc>
              <a:spcBef>
                <a:spcPts val="500"/>
              </a:spcBef>
              <a:spcAft>
                <a:spcPts val="0"/>
              </a:spcAft>
              <a:buSzPts val="1400"/>
              <a:buChar char="○"/>
            </a:pPr>
            <a:r>
              <a:rPr lang="en-GB"/>
              <a:t>能夠使用的layer層數根據</a:t>
            </a:r>
            <a:r>
              <a:rPr lang="en-GB" sz="1400"/>
              <a:t>硬體會有不同.</a:t>
            </a:r>
            <a:endParaRPr sz="1400"/>
          </a:p>
          <a:p>
            <a:pPr indent="0" lvl="0" marL="0" marR="0" rtl="0" algn="l">
              <a:lnSpc>
                <a:spcPct val="100000"/>
              </a:lnSpc>
              <a:spcBef>
                <a:spcPts val="500"/>
              </a:spcBef>
              <a:spcAft>
                <a:spcPts val="0"/>
              </a:spcAft>
              <a:buNone/>
            </a:pPr>
            <a:r>
              <a:t/>
            </a:r>
            <a:endParaRPr/>
          </a:p>
          <a:p>
            <a:pPr indent="0" lvl="0" marL="0" marR="0" rtl="0" algn="l">
              <a:lnSpc>
                <a:spcPct val="100000"/>
              </a:lnSpc>
              <a:spcBef>
                <a:spcPts val="500"/>
              </a:spcBef>
              <a:spcAft>
                <a:spcPts val="0"/>
              </a:spcAft>
              <a:buNone/>
            </a:pPr>
            <a:r>
              <a:t/>
            </a:r>
            <a:endParaRPr sz="1400"/>
          </a:p>
          <a:p>
            <a:pPr indent="0" lvl="0" marL="457200" marR="0" rtl="0" algn="l">
              <a:lnSpc>
                <a:spcPct val="80000"/>
              </a:lnSpc>
              <a:spcBef>
                <a:spcPts val="0"/>
              </a:spcBef>
              <a:spcAft>
                <a:spcPts val="0"/>
              </a:spcAft>
              <a:buNone/>
            </a:pPr>
            <a:r>
              <a:t/>
            </a:r>
            <a:endParaRPr sz="1400"/>
          </a:p>
        </p:txBody>
      </p:sp>
      <p:pic>
        <p:nvPicPr>
          <p:cNvPr descr="C:\Users\Brian\Desktop\SL-SetTexture-1.jpg" id="1082" name="Google Shape;1082;p132"/>
          <p:cNvPicPr preferRelativeResize="0"/>
          <p:nvPr/>
        </p:nvPicPr>
        <p:blipFill rotWithShape="1">
          <a:blip r:embed="rId3">
            <a:alphaModFix/>
          </a:blip>
          <a:srcRect b="0" l="0" r="0" t="0"/>
          <a:stretch/>
        </p:blipFill>
        <p:spPr>
          <a:xfrm>
            <a:off x="6527000" y="1198150"/>
            <a:ext cx="2163975" cy="3108275"/>
          </a:xfrm>
          <a:prstGeom prst="rect">
            <a:avLst/>
          </a:prstGeom>
          <a:noFill/>
          <a:ln>
            <a:noFill/>
          </a:ln>
        </p:spPr>
      </p:pic>
      <p:sp>
        <p:nvSpPr>
          <p:cNvPr id="1083" name="Google Shape;1083;p132"/>
          <p:cNvSpPr txBox="1"/>
          <p:nvPr/>
        </p:nvSpPr>
        <p:spPr>
          <a:xfrm>
            <a:off x="6527011" y="4306425"/>
            <a:ext cx="26832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Roboto"/>
                <a:ea typeface="Roboto"/>
                <a:cs typeface="Roboto"/>
                <a:sym typeface="Roboto"/>
              </a:rPr>
              <a:t>(Copy from unity manual)</a:t>
            </a:r>
            <a:endParaRPr sz="1000">
              <a:solidFill>
                <a:schemeClr val="dk1"/>
              </a:solidFill>
              <a:latin typeface="Roboto"/>
              <a:ea typeface="Roboto"/>
              <a:cs typeface="Roboto"/>
              <a:sym typeface="Robot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89" name="Google Shape;1089;p133"/>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Combine Command : </a:t>
            </a:r>
            <a:endParaRPr/>
          </a:p>
          <a:p>
            <a:pPr indent="-317500" lvl="1" marL="914400" rtl="0" algn="l">
              <a:lnSpc>
                <a:spcPct val="100000"/>
              </a:lnSpc>
              <a:spcBef>
                <a:spcPts val="0"/>
              </a:spcBef>
              <a:spcAft>
                <a:spcPts val="0"/>
              </a:spcAft>
              <a:buSzPts val="1400"/>
              <a:buChar char="○"/>
            </a:pPr>
            <a:r>
              <a:rPr lang="en-GB"/>
              <a:t>combine </a:t>
            </a:r>
            <a:r>
              <a:rPr i="1" lang="en-GB"/>
              <a:t>src1</a:t>
            </a:r>
            <a:r>
              <a:rPr lang="en-GB"/>
              <a:t> * </a:t>
            </a:r>
            <a:r>
              <a:rPr i="1" lang="en-GB"/>
              <a:t>src2 : 相乘</a:t>
            </a:r>
            <a:endParaRPr/>
          </a:p>
          <a:p>
            <a:pPr indent="-317500" lvl="1" marL="914400" rtl="0" algn="l">
              <a:lnSpc>
                <a:spcPct val="100000"/>
              </a:lnSpc>
              <a:spcBef>
                <a:spcPts val="0"/>
              </a:spcBef>
              <a:spcAft>
                <a:spcPts val="0"/>
              </a:spcAft>
              <a:buSzPts val="1400"/>
              <a:buChar char="○"/>
            </a:pPr>
            <a:r>
              <a:rPr lang="en-GB"/>
              <a:t>combine </a:t>
            </a:r>
            <a:r>
              <a:rPr i="1" lang="en-GB"/>
              <a:t>src1</a:t>
            </a:r>
            <a:r>
              <a:rPr lang="en-GB"/>
              <a:t> + </a:t>
            </a:r>
            <a:r>
              <a:rPr i="1" lang="en-GB"/>
              <a:t>src2 : 相加</a:t>
            </a:r>
            <a:endParaRPr/>
          </a:p>
          <a:p>
            <a:pPr indent="-317500" lvl="1" marL="914400" rtl="0" algn="l">
              <a:lnSpc>
                <a:spcPct val="100000"/>
              </a:lnSpc>
              <a:spcBef>
                <a:spcPts val="0"/>
              </a:spcBef>
              <a:spcAft>
                <a:spcPts val="0"/>
              </a:spcAft>
              <a:buSzPts val="1400"/>
              <a:buChar char="○"/>
            </a:pPr>
            <a:r>
              <a:rPr lang="en-GB"/>
              <a:t>combine </a:t>
            </a:r>
            <a:r>
              <a:rPr i="1" lang="en-GB"/>
              <a:t>src1</a:t>
            </a:r>
            <a:r>
              <a:rPr lang="en-GB"/>
              <a:t> - </a:t>
            </a:r>
            <a:r>
              <a:rPr i="1" lang="en-GB"/>
              <a:t>src2 : 相減</a:t>
            </a:r>
            <a:endParaRPr/>
          </a:p>
          <a:p>
            <a:pPr indent="-317500" lvl="1" marL="914400" rtl="0" algn="l">
              <a:lnSpc>
                <a:spcPct val="100000"/>
              </a:lnSpc>
              <a:spcBef>
                <a:spcPts val="0"/>
              </a:spcBef>
              <a:spcAft>
                <a:spcPts val="0"/>
              </a:spcAft>
              <a:buSzPts val="1400"/>
              <a:buChar char="○"/>
            </a:pPr>
            <a:r>
              <a:rPr lang="en-GB"/>
              <a:t>combine </a:t>
            </a:r>
            <a:r>
              <a:rPr i="1" lang="en-GB"/>
              <a:t>src1</a:t>
            </a:r>
            <a:r>
              <a:rPr lang="en-GB"/>
              <a:t> lerp (</a:t>
            </a:r>
            <a:r>
              <a:rPr i="1" lang="en-GB"/>
              <a:t>src2</a:t>
            </a:r>
            <a:r>
              <a:rPr lang="en-GB"/>
              <a:t>) </a:t>
            </a:r>
            <a:r>
              <a:rPr i="1" lang="en-GB"/>
              <a:t>src3 : 內插 : 在s1與s3之間依據2的alpha.</a:t>
            </a:r>
            <a:endParaRPr/>
          </a:p>
          <a:p>
            <a:pPr indent="-317500" lvl="1" marL="914400" rtl="0" algn="l">
              <a:lnSpc>
                <a:spcPct val="100000"/>
              </a:lnSpc>
              <a:spcBef>
                <a:spcPts val="0"/>
              </a:spcBef>
              <a:spcAft>
                <a:spcPts val="0"/>
              </a:spcAft>
              <a:buSzPts val="1400"/>
              <a:buChar char="○"/>
            </a:pPr>
            <a:r>
              <a:rPr lang="en-GB"/>
              <a:t>combine </a:t>
            </a:r>
            <a:r>
              <a:rPr i="1" lang="en-GB"/>
              <a:t>src1</a:t>
            </a:r>
            <a:r>
              <a:rPr lang="en-GB"/>
              <a:t> * </a:t>
            </a:r>
            <a:r>
              <a:rPr i="1" lang="en-GB"/>
              <a:t>src2</a:t>
            </a:r>
            <a:r>
              <a:rPr lang="en-GB"/>
              <a:t> + </a:t>
            </a:r>
            <a:r>
              <a:rPr i="1" lang="en-GB"/>
              <a:t>src3 : s1乘s2的alpha + s3</a:t>
            </a:r>
            <a:endParaRPr/>
          </a:p>
          <a:p>
            <a:pPr indent="-317500" lvl="1" marL="914400" rtl="0" algn="l">
              <a:lnSpc>
                <a:spcPct val="100000"/>
              </a:lnSpc>
              <a:spcBef>
                <a:spcPts val="0"/>
              </a:spcBef>
              <a:spcAft>
                <a:spcPts val="0"/>
              </a:spcAft>
              <a:buSzPts val="1400"/>
              <a:buChar char="○"/>
            </a:pPr>
            <a:r>
              <a:rPr lang="en-GB"/>
              <a:t>上述的公式都可以接著兩個關鍵字 : </a:t>
            </a:r>
            <a:endParaRPr/>
          </a:p>
          <a:p>
            <a:pPr indent="-317500" lvl="2" marL="1371600" rtl="0" algn="l">
              <a:lnSpc>
                <a:spcPct val="100000"/>
              </a:lnSpc>
              <a:spcBef>
                <a:spcPts val="0"/>
              </a:spcBef>
              <a:spcAft>
                <a:spcPts val="0"/>
              </a:spcAft>
              <a:buSzPts val="1400"/>
              <a:buChar char="■"/>
            </a:pPr>
            <a:r>
              <a:rPr lang="en-GB"/>
              <a:t>Double : 讓結果變成兩倍的亮度</a:t>
            </a:r>
            <a:endParaRPr/>
          </a:p>
          <a:p>
            <a:pPr indent="-317500" lvl="2" marL="1371600" rtl="0" algn="l">
              <a:lnSpc>
                <a:spcPct val="100000"/>
              </a:lnSpc>
              <a:spcBef>
                <a:spcPts val="0"/>
              </a:spcBef>
              <a:spcAft>
                <a:spcPts val="0"/>
              </a:spcAft>
              <a:buSzPts val="1400"/>
              <a:buChar char="■"/>
            </a:pPr>
            <a:r>
              <a:rPr lang="en-GB"/>
              <a:t>Quad : 讓結果變成四倍的亮度</a:t>
            </a:r>
            <a:endParaRPr/>
          </a:p>
          <a:p>
            <a:pPr indent="-317500" lvl="0" marL="914400" rtl="0" algn="l">
              <a:lnSpc>
                <a:spcPct val="100000"/>
              </a:lnSpc>
              <a:spcBef>
                <a:spcPts val="0"/>
              </a:spcBef>
              <a:spcAft>
                <a:spcPts val="0"/>
              </a:spcAft>
              <a:buSzPts val="1400"/>
              <a:buChar char="●"/>
            </a:pPr>
            <a:r>
              <a:rPr lang="en-GB" sz="1400"/>
              <a:t>Src properties : </a:t>
            </a:r>
            <a:endParaRPr sz="1400"/>
          </a:p>
          <a:p>
            <a:pPr indent="-317500" lvl="1" marL="1371600" rtl="0" algn="l">
              <a:lnSpc>
                <a:spcPct val="100000"/>
              </a:lnSpc>
              <a:spcBef>
                <a:spcPts val="0"/>
              </a:spcBef>
              <a:spcAft>
                <a:spcPts val="0"/>
              </a:spcAft>
              <a:buSzPts val="1400"/>
              <a:buChar char="○"/>
            </a:pPr>
            <a:r>
              <a:rPr lang="en-GB"/>
              <a:t>Previous : 之前的SetTexture結果</a:t>
            </a:r>
            <a:endParaRPr/>
          </a:p>
          <a:p>
            <a:pPr indent="-317500" lvl="1" marL="1371600" rtl="0" algn="l">
              <a:lnSpc>
                <a:spcPct val="100000"/>
              </a:lnSpc>
              <a:spcBef>
                <a:spcPts val="0"/>
              </a:spcBef>
              <a:spcAft>
                <a:spcPts val="0"/>
              </a:spcAft>
              <a:buSzPts val="1400"/>
              <a:buChar char="○"/>
            </a:pPr>
            <a:r>
              <a:rPr lang="en-GB"/>
              <a:t>Primary : lighting運算的結果或vertex color. </a:t>
            </a:r>
            <a:r>
              <a:rPr lang="en-GB" sz="1400"/>
              <a:t>如果SeparateSpecular On, 則Specular的結果會在combine完再加上去.</a:t>
            </a:r>
            <a:endParaRPr sz="1400"/>
          </a:p>
          <a:p>
            <a:pPr indent="-317500" lvl="1" marL="1371600" rtl="0" algn="l">
              <a:lnSpc>
                <a:spcPct val="100000"/>
              </a:lnSpc>
              <a:spcBef>
                <a:spcPts val="0"/>
              </a:spcBef>
              <a:spcAft>
                <a:spcPts val="0"/>
              </a:spcAft>
              <a:buSzPts val="1400"/>
              <a:buChar char="○"/>
            </a:pPr>
            <a:r>
              <a:rPr lang="en-GB"/>
              <a:t>Texture : 當下Texture的顏色</a:t>
            </a:r>
            <a:endParaRPr/>
          </a:p>
          <a:p>
            <a:pPr indent="-317500" lvl="1" marL="1371600" rtl="0" algn="l">
              <a:lnSpc>
                <a:spcPct val="100000"/>
              </a:lnSpc>
              <a:spcBef>
                <a:spcPts val="0"/>
              </a:spcBef>
              <a:spcAft>
                <a:spcPts val="0"/>
              </a:spcAft>
              <a:buSzPts val="1400"/>
              <a:buChar char="○"/>
            </a:pPr>
            <a:r>
              <a:rPr lang="en-GB"/>
              <a:t>Constant : 指定的ConstantColor.</a:t>
            </a:r>
            <a:endParaRPr/>
          </a:p>
          <a:p>
            <a:pPr indent="-317500" lvl="1" marL="1371600" rtl="0" algn="l">
              <a:lnSpc>
                <a:spcPct val="100000"/>
              </a:lnSpc>
              <a:spcBef>
                <a:spcPts val="0"/>
              </a:spcBef>
              <a:spcAft>
                <a:spcPts val="0"/>
              </a:spcAft>
              <a:buSzPts val="1400"/>
              <a:buChar char="○"/>
            </a:pPr>
            <a:r>
              <a:rPr lang="en-GB"/>
              <a:t>公式中除了lerp中的src參數,其餘皆可用one取代</a:t>
            </a:r>
            <a:endParaRPr/>
          </a:p>
          <a:p>
            <a:pPr indent="-317500" lvl="1" marL="1371600" rtl="0" algn="l">
              <a:lnSpc>
                <a:spcPct val="100000"/>
              </a:lnSpc>
              <a:spcBef>
                <a:spcPts val="0"/>
              </a:spcBef>
              <a:spcAft>
                <a:spcPts val="0"/>
              </a:spcAft>
              <a:buSzPts val="1400"/>
              <a:buChar char="○"/>
            </a:pPr>
            <a:r>
              <a:rPr lang="en-GB"/>
              <a:t>每個src的參數都可以接著alpha的描述, 代表只用alpha.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095" name="Google Shape;1095;p134"/>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GB" sz="1000"/>
              <a:t>Ex.</a:t>
            </a:r>
            <a:endParaRPr sz="1000"/>
          </a:p>
          <a:p>
            <a:pPr indent="0" lvl="0" marL="0" rtl="0" algn="l">
              <a:lnSpc>
                <a:spcPct val="80000"/>
              </a:lnSpc>
              <a:spcBef>
                <a:spcPts val="400"/>
              </a:spcBef>
              <a:spcAft>
                <a:spcPts val="0"/>
              </a:spcAft>
              <a:buNone/>
            </a:pPr>
            <a:r>
              <a:rPr lang="en-GB" sz="1000"/>
              <a:t>Shader "Examples/2 Alpha Blended Textures" {</a:t>
            </a:r>
            <a:endParaRPr sz="1000"/>
          </a:p>
          <a:p>
            <a:pPr indent="0" lvl="0" marL="0" rtl="0" algn="l">
              <a:lnSpc>
                <a:spcPct val="80000"/>
              </a:lnSpc>
              <a:spcBef>
                <a:spcPts val="400"/>
              </a:spcBef>
              <a:spcAft>
                <a:spcPts val="0"/>
              </a:spcAft>
              <a:buNone/>
            </a:pPr>
            <a:r>
              <a:rPr lang="en-GB" sz="1000"/>
              <a:t>    Properties { </a:t>
            </a:r>
            <a:endParaRPr sz="1000"/>
          </a:p>
          <a:p>
            <a:pPr indent="0" lvl="0" marL="0" rtl="0" algn="l">
              <a:lnSpc>
                <a:spcPct val="80000"/>
              </a:lnSpc>
              <a:spcBef>
                <a:spcPts val="400"/>
              </a:spcBef>
              <a:spcAft>
                <a:spcPts val="0"/>
              </a:spcAft>
              <a:buNone/>
            </a:pPr>
            <a:r>
              <a:rPr lang="en-GB" sz="1000"/>
              <a:t>      _MainTex ("Base (RGB)", 2D) = "white" {} </a:t>
            </a:r>
            <a:endParaRPr sz="1000"/>
          </a:p>
          <a:p>
            <a:pPr indent="0" lvl="0" marL="0" rtl="0" algn="l">
              <a:lnSpc>
                <a:spcPct val="80000"/>
              </a:lnSpc>
              <a:spcBef>
                <a:spcPts val="400"/>
              </a:spcBef>
              <a:spcAft>
                <a:spcPts val="0"/>
              </a:spcAft>
              <a:buNone/>
            </a:pPr>
            <a:r>
              <a:rPr lang="en-GB" sz="1000"/>
              <a:t>      _BlendTex ("Alpha Blended (RGBA) ", 2D) = "white" {} </a:t>
            </a:r>
            <a:endParaRPr sz="1000"/>
          </a:p>
          <a:p>
            <a:pPr indent="0" lvl="0" marL="0" rtl="0" algn="l">
              <a:lnSpc>
                <a:spcPct val="80000"/>
              </a:lnSpc>
              <a:spcBef>
                <a:spcPts val="400"/>
              </a:spcBef>
              <a:spcAft>
                <a:spcPts val="0"/>
              </a:spcAft>
              <a:buNone/>
            </a:pPr>
            <a:r>
              <a:rPr lang="en-GB" sz="1000"/>
              <a:t>   } </a:t>
            </a:r>
            <a:endParaRPr sz="1000"/>
          </a:p>
          <a:p>
            <a:pPr indent="0" lvl="0" marL="0" rtl="0" algn="l">
              <a:lnSpc>
                <a:spcPct val="80000"/>
              </a:lnSpc>
              <a:spcBef>
                <a:spcPts val="400"/>
              </a:spcBef>
              <a:spcAft>
                <a:spcPts val="0"/>
              </a:spcAft>
              <a:buNone/>
            </a:pPr>
            <a:r>
              <a:rPr lang="en-GB" sz="1000"/>
              <a:t>   SubShader { </a:t>
            </a:r>
            <a:endParaRPr sz="1000"/>
          </a:p>
          <a:p>
            <a:pPr indent="0" lvl="0" marL="0" rtl="0" algn="l">
              <a:lnSpc>
                <a:spcPct val="80000"/>
              </a:lnSpc>
              <a:spcBef>
                <a:spcPts val="400"/>
              </a:spcBef>
              <a:spcAft>
                <a:spcPts val="0"/>
              </a:spcAft>
              <a:buNone/>
            </a:pPr>
            <a:r>
              <a:rPr lang="en-GB" sz="1000"/>
              <a:t>      Pass { </a:t>
            </a:r>
            <a:endParaRPr sz="1000"/>
          </a:p>
          <a:p>
            <a:pPr indent="0" lvl="0" marL="0" rtl="0" algn="l">
              <a:lnSpc>
                <a:spcPct val="80000"/>
              </a:lnSpc>
              <a:spcBef>
                <a:spcPts val="400"/>
              </a:spcBef>
              <a:spcAft>
                <a:spcPts val="0"/>
              </a:spcAft>
              <a:buNone/>
            </a:pPr>
            <a:r>
              <a:rPr lang="en-GB" sz="1000"/>
              <a:t>      // Apply base texture </a:t>
            </a:r>
            <a:endParaRPr sz="1000"/>
          </a:p>
          <a:p>
            <a:pPr indent="0" lvl="0" marL="0" rtl="0" algn="l">
              <a:lnSpc>
                <a:spcPct val="80000"/>
              </a:lnSpc>
              <a:spcBef>
                <a:spcPts val="400"/>
              </a:spcBef>
              <a:spcAft>
                <a:spcPts val="0"/>
              </a:spcAft>
              <a:buNone/>
            </a:pPr>
            <a:r>
              <a:rPr lang="en-GB" sz="1000"/>
              <a:t>         SetTexture [_MainTex] {</a:t>
            </a:r>
            <a:endParaRPr sz="1000"/>
          </a:p>
          <a:p>
            <a:pPr indent="0" lvl="0" marL="0" rtl="0" algn="l">
              <a:lnSpc>
                <a:spcPct val="80000"/>
              </a:lnSpc>
              <a:spcBef>
                <a:spcPts val="400"/>
              </a:spcBef>
              <a:spcAft>
                <a:spcPts val="0"/>
              </a:spcAft>
              <a:buNone/>
            </a:pPr>
            <a:r>
              <a:rPr lang="en-GB" sz="1000"/>
              <a:t>            combine texture </a:t>
            </a:r>
            <a:endParaRPr sz="1000"/>
          </a:p>
          <a:p>
            <a:pPr indent="0" lvl="0" marL="0" rtl="0" algn="l">
              <a:lnSpc>
                <a:spcPct val="80000"/>
              </a:lnSpc>
              <a:spcBef>
                <a:spcPts val="400"/>
              </a:spcBef>
              <a:spcAft>
                <a:spcPts val="0"/>
              </a:spcAft>
              <a:buNone/>
            </a:pPr>
            <a:r>
              <a:rPr lang="en-GB" sz="1000"/>
              <a:t>         } </a:t>
            </a:r>
            <a:endParaRPr sz="1000"/>
          </a:p>
          <a:p>
            <a:pPr indent="0" lvl="0" marL="0" rtl="0" algn="l">
              <a:lnSpc>
                <a:spcPct val="80000"/>
              </a:lnSpc>
              <a:spcBef>
                <a:spcPts val="400"/>
              </a:spcBef>
              <a:spcAft>
                <a:spcPts val="0"/>
              </a:spcAft>
              <a:buNone/>
            </a:pPr>
            <a:r>
              <a:rPr lang="en-GB" sz="1000"/>
              <a:t>     // Blend in the alpha texture using the lerp operator    </a:t>
            </a:r>
            <a:endParaRPr sz="1000"/>
          </a:p>
          <a:p>
            <a:pPr indent="0" lvl="0" marL="0" rtl="0" algn="l">
              <a:lnSpc>
                <a:spcPct val="80000"/>
              </a:lnSpc>
              <a:spcBef>
                <a:spcPts val="400"/>
              </a:spcBef>
              <a:spcAft>
                <a:spcPts val="0"/>
              </a:spcAft>
              <a:buNone/>
            </a:pPr>
            <a:r>
              <a:rPr lang="en-GB" sz="1000"/>
              <a:t>         SetTexture [_BlendTex] { </a:t>
            </a:r>
            <a:endParaRPr sz="1000"/>
          </a:p>
          <a:p>
            <a:pPr indent="0" lvl="0" marL="0" rtl="0" algn="l">
              <a:lnSpc>
                <a:spcPct val="80000"/>
              </a:lnSpc>
              <a:spcBef>
                <a:spcPts val="400"/>
              </a:spcBef>
              <a:spcAft>
                <a:spcPts val="0"/>
              </a:spcAft>
              <a:buNone/>
            </a:pPr>
            <a:r>
              <a:rPr lang="en-GB" sz="1000"/>
              <a:t>            combine texture lerp (texture) previous </a:t>
            </a:r>
            <a:endParaRPr sz="1000"/>
          </a:p>
          <a:p>
            <a:pPr indent="0" lvl="0" marL="0" rtl="0" algn="l">
              <a:lnSpc>
                <a:spcPct val="80000"/>
              </a:lnSpc>
              <a:spcBef>
                <a:spcPts val="400"/>
              </a:spcBef>
              <a:spcAft>
                <a:spcPts val="0"/>
              </a:spcAft>
              <a:buNone/>
            </a:pPr>
            <a:r>
              <a:rPr lang="en-GB" sz="1000"/>
              <a:t>         }</a:t>
            </a:r>
            <a:endParaRPr sz="1000"/>
          </a:p>
          <a:p>
            <a:pPr indent="0" lvl="0" marL="0" rtl="0" algn="l">
              <a:lnSpc>
                <a:spcPct val="80000"/>
              </a:lnSpc>
              <a:spcBef>
                <a:spcPts val="400"/>
              </a:spcBef>
              <a:spcAft>
                <a:spcPts val="0"/>
              </a:spcAft>
              <a:buNone/>
            </a:pPr>
            <a:r>
              <a:rPr lang="en-GB" sz="1000"/>
              <a:t>      } </a:t>
            </a:r>
            <a:endParaRPr sz="1000"/>
          </a:p>
          <a:p>
            <a:pPr indent="0" lvl="0" marL="0" rtl="0" algn="l">
              <a:lnSpc>
                <a:spcPct val="80000"/>
              </a:lnSpc>
              <a:spcBef>
                <a:spcPts val="400"/>
              </a:spcBef>
              <a:spcAft>
                <a:spcPts val="0"/>
              </a:spcAft>
              <a:buNone/>
            </a:pPr>
            <a:r>
              <a:rPr lang="en-GB" sz="1000"/>
              <a:t>   } </a:t>
            </a:r>
            <a:endParaRPr sz="1000"/>
          </a:p>
          <a:p>
            <a:pPr indent="0" lvl="0" marL="0" rtl="0" algn="l">
              <a:lnSpc>
                <a:spcPct val="80000"/>
              </a:lnSpc>
              <a:spcBef>
                <a:spcPts val="400"/>
              </a:spcBef>
              <a:spcAft>
                <a:spcPts val="0"/>
              </a:spcAft>
              <a:buNone/>
            </a:pPr>
            <a:r>
              <a:rPr lang="en-GB" sz="1000"/>
              <a:t>} </a:t>
            </a:r>
            <a:endParaRPr sz="1000"/>
          </a:p>
          <a:p>
            <a:pPr indent="0" lvl="0" marL="0" marR="0" rtl="0" algn="l">
              <a:lnSpc>
                <a:spcPct val="100000"/>
              </a:lnSpc>
              <a:spcBef>
                <a:spcPts val="0"/>
              </a:spcBef>
              <a:spcAft>
                <a:spcPts val="0"/>
              </a:spcAft>
              <a:buNone/>
            </a:pPr>
            <a:r>
              <a:t/>
            </a:r>
            <a:endParaRPr sz="10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01" name="Google Shape;1101;p135"/>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ShaderLab – Fog</a:t>
            </a:r>
            <a:endParaRPr/>
          </a:p>
          <a:p>
            <a:pPr indent="-317500" lvl="1" marL="914400" rtl="0" algn="l">
              <a:lnSpc>
                <a:spcPct val="100000"/>
              </a:lnSpc>
              <a:spcBef>
                <a:spcPts val="0"/>
              </a:spcBef>
              <a:spcAft>
                <a:spcPts val="0"/>
              </a:spcAft>
              <a:buSzPts val="1400"/>
              <a:buChar char="○"/>
            </a:pPr>
            <a:r>
              <a:rPr lang="en-GB"/>
              <a:t>Fog會在完成Combine Texture後再加乘上去.</a:t>
            </a:r>
            <a:endParaRPr/>
          </a:p>
          <a:p>
            <a:pPr indent="-317500" lvl="1" marL="914400" rtl="0" algn="l">
              <a:lnSpc>
                <a:spcPct val="100000"/>
              </a:lnSpc>
              <a:spcBef>
                <a:spcPts val="0"/>
              </a:spcBef>
              <a:spcAft>
                <a:spcPts val="0"/>
              </a:spcAft>
              <a:buSzPts val="1400"/>
              <a:buChar char="○"/>
            </a:pPr>
            <a:r>
              <a:rPr lang="en-GB"/>
              <a:t>Pixel fog. </a:t>
            </a:r>
            <a:endParaRPr/>
          </a:p>
          <a:p>
            <a:pPr indent="-317500" lvl="1" marL="914400" rtl="0" algn="l">
              <a:lnSpc>
                <a:spcPct val="100000"/>
              </a:lnSpc>
              <a:spcBef>
                <a:spcPts val="0"/>
              </a:spcBef>
              <a:spcAft>
                <a:spcPts val="0"/>
              </a:spcAft>
              <a:buSzPts val="1400"/>
              <a:buChar char="○"/>
            </a:pPr>
            <a:r>
              <a:rPr lang="en-GB"/>
              <a:t>硬體支援 or Unity shader support.</a:t>
            </a:r>
            <a:endParaRPr/>
          </a:p>
          <a:p>
            <a:pPr indent="-317500" lvl="1" marL="914400" rtl="0" algn="l">
              <a:lnSpc>
                <a:spcPct val="100000"/>
              </a:lnSpc>
              <a:spcBef>
                <a:spcPts val="0"/>
              </a:spcBef>
              <a:spcAft>
                <a:spcPts val="0"/>
              </a:spcAft>
              <a:buSzPts val="1400"/>
              <a:buChar char="○"/>
            </a:pPr>
            <a:r>
              <a:rPr lang="en-GB"/>
              <a:t>如果是用Fragment shader, Fog一樣會被使用.</a:t>
            </a:r>
            <a:endParaRPr/>
          </a:p>
          <a:p>
            <a:pPr indent="-342900" lvl="0" marL="457200" rtl="0" algn="l">
              <a:lnSpc>
                <a:spcPct val="100000"/>
              </a:lnSpc>
              <a:spcBef>
                <a:spcPts val="0"/>
              </a:spcBef>
              <a:spcAft>
                <a:spcPts val="0"/>
              </a:spcAft>
              <a:buSzPts val="1800"/>
              <a:buChar char="●"/>
            </a:pPr>
            <a:r>
              <a:rPr lang="en-GB"/>
              <a:t>Fog { Fog Block }</a:t>
            </a:r>
            <a:endParaRPr/>
          </a:p>
          <a:p>
            <a:pPr indent="-317500" lvl="1" marL="914400" rtl="0" algn="l">
              <a:lnSpc>
                <a:spcPct val="100000"/>
              </a:lnSpc>
              <a:spcBef>
                <a:spcPts val="0"/>
              </a:spcBef>
              <a:spcAft>
                <a:spcPts val="0"/>
              </a:spcAft>
              <a:buSzPts val="1400"/>
              <a:buChar char="○"/>
            </a:pPr>
            <a:r>
              <a:rPr lang="en-GB"/>
              <a:t>Fog Block</a:t>
            </a:r>
            <a:endParaRPr/>
          </a:p>
          <a:p>
            <a:pPr indent="-317500" lvl="2" marL="1371600" rtl="0" algn="l">
              <a:lnSpc>
                <a:spcPct val="100000"/>
              </a:lnSpc>
              <a:spcBef>
                <a:spcPts val="0"/>
              </a:spcBef>
              <a:spcAft>
                <a:spcPts val="0"/>
              </a:spcAft>
              <a:buSzPts val="1400"/>
              <a:buChar char="■"/>
            </a:pPr>
            <a:r>
              <a:rPr lang="en-GB"/>
              <a:t>Mode  Off/Global/Linear/Exp/Exp2 : </a:t>
            </a:r>
            <a:endParaRPr/>
          </a:p>
          <a:p>
            <a:pPr indent="-317500" lvl="3" marL="1828800" rtl="0" algn="l">
              <a:lnSpc>
                <a:spcPct val="100000"/>
              </a:lnSpc>
              <a:spcBef>
                <a:spcPts val="0"/>
              </a:spcBef>
              <a:spcAft>
                <a:spcPts val="0"/>
              </a:spcAft>
              <a:buSzPts val="1400"/>
              <a:buChar char="●"/>
            </a:pPr>
            <a:r>
              <a:rPr lang="en-GB"/>
              <a:t>設定霧的開關及Fade in/out的公式</a:t>
            </a:r>
            <a:endParaRPr/>
          </a:p>
          <a:p>
            <a:pPr indent="-317500" lvl="2" marL="1371600" rtl="0" algn="l">
              <a:lnSpc>
                <a:spcPct val="100000"/>
              </a:lnSpc>
              <a:spcBef>
                <a:spcPts val="0"/>
              </a:spcBef>
              <a:spcAft>
                <a:spcPts val="0"/>
              </a:spcAft>
              <a:buSzPts val="1400"/>
              <a:buChar char="■"/>
            </a:pPr>
            <a:r>
              <a:rPr lang="en-GB"/>
              <a:t>Color color</a:t>
            </a:r>
            <a:endParaRPr/>
          </a:p>
          <a:p>
            <a:pPr indent="-317500" lvl="3" marL="1828800" rtl="0" algn="l">
              <a:lnSpc>
                <a:spcPct val="100000"/>
              </a:lnSpc>
              <a:spcBef>
                <a:spcPts val="0"/>
              </a:spcBef>
              <a:spcAft>
                <a:spcPts val="0"/>
              </a:spcAft>
              <a:buSzPts val="1400"/>
              <a:buChar char="●"/>
            </a:pPr>
            <a:r>
              <a:rPr lang="en-GB"/>
              <a:t>設定霧的顏色</a:t>
            </a:r>
            <a:endParaRPr/>
          </a:p>
          <a:p>
            <a:pPr indent="-317500" lvl="2" marL="1371600" rtl="0" algn="l">
              <a:lnSpc>
                <a:spcPct val="100000"/>
              </a:lnSpc>
              <a:spcBef>
                <a:spcPts val="0"/>
              </a:spcBef>
              <a:spcAft>
                <a:spcPts val="0"/>
              </a:spcAft>
              <a:buSzPts val="1400"/>
              <a:buChar char="■"/>
            </a:pPr>
            <a:r>
              <a:rPr lang="en-GB"/>
              <a:t>Density Float</a:t>
            </a:r>
            <a:endParaRPr/>
          </a:p>
          <a:p>
            <a:pPr indent="-317500" lvl="3" marL="1828800" rtl="0" algn="l">
              <a:lnSpc>
                <a:spcPct val="100000"/>
              </a:lnSpc>
              <a:spcBef>
                <a:spcPts val="0"/>
              </a:spcBef>
              <a:spcAft>
                <a:spcPts val="0"/>
              </a:spcAft>
              <a:buSzPts val="1400"/>
              <a:buChar char="●"/>
            </a:pPr>
            <a:r>
              <a:rPr lang="en-GB"/>
              <a:t>針對 exponential的霧, 調整霧的密度</a:t>
            </a:r>
            <a:endParaRPr/>
          </a:p>
          <a:p>
            <a:pPr indent="-317500" lvl="2" marL="1371600" rtl="0" algn="l">
              <a:lnSpc>
                <a:spcPct val="100000"/>
              </a:lnSpc>
              <a:spcBef>
                <a:spcPts val="0"/>
              </a:spcBef>
              <a:spcAft>
                <a:spcPts val="0"/>
              </a:spcAft>
              <a:buSzPts val="1400"/>
              <a:buChar char="■"/>
            </a:pPr>
            <a:r>
              <a:rPr lang="en-GB"/>
              <a:t>Range Float, Float</a:t>
            </a:r>
            <a:endParaRPr/>
          </a:p>
          <a:p>
            <a:pPr indent="-317500" lvl="3" marL="1828800" rtl="0" algn="l">
              <a:lnSpc>
                <a:spcPct val="100000"/>
              </a:lnSpc>
              <a:spcBef>
                <a:spcPts val="0"/>
              </a:spcBef>
              <a:spcAft>
                <a:spcPts val="0"/>
              </a:spcAft>
              <a:buSzPts val="1400"/>
              <a:buChar char="●"/>
            </a:pPr>
            <a:r>
              <a:rPr lang="en-GB"/>
              <a:t>針對linear的霧,調整濃淡的範圍.</a:t>
            </a:r>
            <a:endParaRPr/>
          </a:p>
          <a:p>
            <a:pPr indent="-342900" lvl="0" marL="457200" rtl="0" algn="l">
              <a:lnSpc>
                <a:spcPct val="100000"/>
              </a:lnSpc>
              <a:spcBef>
                <a:spcPts val="0"/>
              </a:spcBef>
              <a:spcAft>
                <a:spcPts val="0"/>
              </a:spcAft>
              <a:buSzPts val="1800"/>
              <a:buChar char="●"/>
            </a:pPr>
            <a:r>
              <a:rPr lang="en-GB"/>
              <a:t>一般霧的預設設定都是在Lighting Window裡面做調整</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3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07" name="Google Shape;1107;p136"/>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ShaderLab – Fog</a:t>
            </a:r>
            <a:endParaRPr/>
          </a:p>
          <a:p>
            <a:pPr indent="-317500" lvl="1" marL="914400" rtl="0" algn="l">
              <a:lnSpc>
                <a:spcPct val="100000"/>
              </a:lnSpc>
              <a:spcBef>
                <a:spcPts val="0"/>
              </a:spcBef>
              <a:spcAft>
                <a:spcPts val="0"/>
              </a:spcAft>
              <a:buSzPts val="1400"/>
              <a:buChar char="○"/>
            </a:pPr>
            <a:r>
              <a:rPr lang="en-GB"/>
              <a:t>Fog會在完成Combine Texture後再加乘上去.</a:t>
            </a:r>
            <a:endParaRPr/>
          </a:p>
          <a:p>
            <a:pPr indent="-317500" lvl="1" marL="914400" rtl="0" algn="l">
              <a:lnSpc>
                <a:spcPct val="100000"/>
              </a:lnSpc>
              <a:spcBef>
                <a:spcPts val="0"/>
              </a:spcBef>
              <a:spcAft>
                <a:spcPts val="0"/>
              </a:spcAft>
              <a:buSzPts val="1400"/>
              <a:buChar char="○"/>
            </a:pPr>
            <a:r>
              <a:rPr lang="en-GB"/>
              <a:t>Pixel fog. </a:t>
            </a:r>
            <a:endParaRPr/>
          </a:p>
          <a:p>
            <a:pPr indent="-317500" lvl="1" marL="914400" rtl="0" algn="l">
              <a:lnSpc>
                <a:spcPct val="100000"/>
              </a:lnSpc>
              <a:spcBef>
                <a:spcPts val="0"/>
              </a:spcBef>
              <a:spcAft>
                <a:spcPts val="0"/>
              </a:spcAft>
              <a:buSzPts val="1400"/>
              <a:buChar char="○"/>
            </a:pPr>
            <a:r>
              <a:rPr lang="en-GB"/>
              <a:t>硬體支援 or Unity shader support.</a:t>
            </a:r>
            <a:endParaRPr/>
          </a:p>
          <a:p>
            <a:pPr indent="-317500" lvl="1" marL="914400" rtl="0" algn="l">
              <a:lnSpc>
                <a:spcPct val="100000"/>
              </a:lnSpc>
              <a:spcBef>
                <a:spcPts val="0"/>
              </a:spcBef>
              <a:spcAft>
                <a:spcPts val="0"/>
              </a:spcAft>
              <a:buSzPts val="1400"/>
              <a:buChar char="○"/>
            </a:pPr>
            <a:r>
              <a:rPr lang="en-GB"/>
              <a:t>如果是用Fragment shader, Fog一樣會被使用.</a:t>
            </a:r>
            <a:endParaRPr/>
          </a:p>
          <a:p>
            <a:pPr indent="-342900" lvl="0" marL="457200" rtl="0" algn="l">
              <a:lnSpc>
                <a:spcPct val="100000"/>
              </a:lnSpc>
              <a:spcBef>
                <a:spcPts val="0"/>
              </a:spcBef>
              <a:spcAft>
                <a:spcPts val="0"/>
              </a:spcAft>
              <a:buSzPts val="1800"/>
              <a:buChar char="●"/>
            </a:pPr>
            <a:r>
              <a:rPr lang="en-GB"/>
              <a:t>Fog { Fog Block }</a:t>
            </a:r>
            <a:endParaRPr/>
          </a:p>
          <a:p>
            <a:pPr indent="-317500" lvl="1" marL="914400" rtl="0" algn="l">
              <a:lnSpc>
                <a:spcPct val="100000"/>
              </a:lnSpc>
              <a:spcBef>
                <a:spcPts val="0"/>
              </a:spcBef>
              <a:spcAft>
                <a:spcPts val="0"/>
              </a:spcAft>
              <a:buSzPts val="1400"/>
              <a:buChar char="○"/>
            </a:pPr>
            <a:r>
              <a:rPr lang="en-GB"/>
              <a:t>Fog Block</a:t>
            </a:r>
            <a:endParaRPr/>
          </a:p>
          <a:p>
            <a:pPr indent="-317500" lvl="2" marL="1371600" rtl="0" algn="l">
              <a:lnSpc>
                <a:spcPct val="100000"/>
              </a:lnSpc>
              <a:spcBef>
                <a:spcPts val="0"/>
              </a:spcBef>
              <a:spcAft>
                <a:spcPts val="0"/>
              </a:spcAft>
              <a:buSzPts val="1400"/>
              <a:buChar char="■"/>
            </a:pPr>
            <a:r>
              <a:rPr lang="en-GB"/>
              <a:t>Mode  Off/Global/Linear/Exp/Exp2 : </a:t>
            </a:r>
            <a:endParaRPr/>
          </a:p>
          <a:p>
            <a:pPr indent="-317500" lvl="3" marL="1828800" rtl="0" algn="l">
              <a:lnSpc>
                <a:spcPct val="100000"/>
              </a:lnSpc>
              <a:spcBef>
                <a:spcPts val="0"/>
              </a:spcBef>
              <a:spcAft>
                <a:spcPts val="0"/>
              </a:spcAft>
              <a:buSzPts val="1400"/>
              <a:buChar char="●"/>
            </a:pPr>
            <a:r>
              <a:rPr lang="en-GB"/>
              <a:t>設定霧的開關及Fade in/out的公式</a:t>
            </a:r>
            <a:endParaRPr/>
          </a:p>
          <a:p>
            <a:pPr indent="-317500" lvl="2" marL="1371600" rtl="0" algn="l">
              <a:lnSpc>
                <a:spcPct val="100000"/>
              </a:lnSpc>
              <a:spcBef>
                <a:spcPts val="0"/>
              </a:spcBef>
              <a:spcAft>
                <a:spcPts val="0"/>
              </a:spcAft>
              <a:buSzPts val="1400"/>
              <a:buChar char="■"/>
            </a:pPr>
            <a:r>
              <a:rPr lang="en-GB"/>
              <a:t>Color color</a:t>
            </a:r>
            <a:endParaRPr/>
          </a:p>
          <a:p>
            <a:pPr indent="-317500" lvl="3" marL="1828800" rtl="0" algn="l">
              <a:lnSpc>
                <a:spcPct val="100000"/>
              </a:lnSpc>
              <a:spcBef>
                <a:spcPts val="0"/>
              </a:spcBef>
              <a:spcAft>
                <a:spcPts val="0"/>
              </a:spcAft>
              <a:buSzPts val="1400"/>
              <a:buChar char="●"/>
            </a:pPr>
            <a:r>
              <a:rPr lang="en-GB"/>
              <a:t>設定霧的顏色</a:t>
            </a:r>
            <a:endParaRPr/>
          </a:p>
          <a:p>
            <a:pPr indent="-317500" lvl="2" marL="1371600" rtl="0" algn="l">
              <a:lnSpc>
                <a:spcPct val="100000"/>
              </a:lnSpc>
              <a:spcBef>
                <a:spcPts val="0"/>
              </a:spcBef>
              <a:spcAft>
                <a:spcPts val="0"/>
              </a:spcAft>
              <a:buSzPts val="1400"/>
              <a:buChar char="■"/>
            </a:pPr>
            <a:r>
              <a:rPr lang="en-GB"/>
              <a:t>Density Float</a:t>
            </a:r>
            <a:endParaRPr/>
          </a:p>
          <a:p>
            <a:pPr indent="-317500" lvl="3" marL="1828800" rtl="0" algn="l">
              <a:lnSpc>
                <a:spcPct val="100000"/>
              </a:lnSpc>
              <a:spcBef>
                <a:spcPts val="0"/>
              </a:spcBef>
              <a:spcAft>
                <a:spcPts val="0"/>
              </a:spcAft>
              <a:buSzPts val="1400"/>
              <a:buChar char="●"/>
            </a:pPr>
            <a:r>
              <a:rPr lang="en-GB"/>
              <a:t>針對 exponential的霧, 調整霧的密度</a:t>
            </a:r>
            <a:endParaRPr/>
          </a:p>
          <a:p>
            <a:pPr indent="-317500" lvl="2" marL="1371600" rtl="0" algn="l">
              <a:lnSpc>
                <a:spcPct val="100000"/>
              </a:lnSpc>
              <a:spcBef>
                <a:spcPts val="0"/>
              </a:spcBef>
              <a:spcAft>
                <a:spcPts val="0"/>
              </a:spcAft>
              <a:buSzPts val="1400"/>
              <a:buChar char="■"/>
            </a:pPr>
            <a:r>
              <a:rPr lang="en-GB"/>
              <a:t>Range Float, Float</a:t>
            </a:r>
            <a:endParaRPr/>
          </a:p>
          <a:p>
            <a:pPr indent="-317500" lvl="3" marL="1828800" rtl="0" algn="l">
              <a:lnSpc>
                <a:spcPct val="100000"/>
              </a:lnSpc>
              <a:spcBef>
                <a:spcPts val="0"/>
              </a:spcBef>
              <a:spcAft>
                <a:spcPts val="0"/>
              </a:spcAft>
              <a:buSzPts val="1400"/>
              <a:buChar char="●"/>
            </a:pPr>
            <a:r>
              <a:rPr lang="en-GB"/>
              <a:t>針對linear的霧,調整濃淡的範圍.</a:t>
            </a:r>
            <a:endParaRPr/>
          </a:p>
          <a:p>
            <a:pPr indent="-342900" lvl="0" marL="457200" rtl="0" algn="l">
              <a:lnSpc>
                <a:spcPct val="100000"/>
              </a:lnSpc>
              <a:spcBef>
                <a:spcPts val="0"/>
              </a:spcBef>
              <a:spcAft>
                <a:spcPts val="0"/>
              </a:spcAft>
              <a:buSzPts val="1800"/>
              <a:buChar char="●"/>
            </a:pPr>
            <a:r>
              <a:rPr lang="en-GB"/>
              <a:t>一般霧的預設設定都是在Lighting Window裡面做調整</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13" name="Google Shape;1113;p137"/>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ShaderLab – Alpha Test</a:t>
            </a:r>
            <a:endParaRPr/>
          </a:p>
          <a:p>
            <a:pPr indent="-317500" lvl="1" marL="914400" rtl="0" algn="l">
              <a:lnSpc>
                <a:spcPct val="100000"/>
              </a:lnSpc>
              <a:spcBef>
                <a:spcPts val="0"/>
              </a:spcBef>
              <a:spcAft>
                <a:spcPts val="0"/>
              </a:spcAft>
              <a:buSzPts val="1400"/>
              <a:buChar char="○"/>
            </a:pPr>
            <a:r>
              <a:rPr lang="en-GB" sz="1400"/>
              <a:t>在算完pixel的顏色之後, 根據一個比對的方式跟一個特定的值來與pixel的alpha做比較, 決定是否Render 目前的pixel.</a:t>
            </a:r>
            <a:endParaRPr sz="1400"/>
          </a:p>
          <a:p>
            <a:pPr indent="-317500" lvl="1" marL="914400" rtl="0" algn="l">
              <a:lnSpc>
                <a:spcPct val="100000"/>
              </a:lnSpc>
              <a:spcBef>
                <a:spcPts val="0"/>
              </a:spcBef>
              <a:spcAft>
                <a:spcPts val="0"/>
              </a:spcAft>
              <a:buSzPts val="1400"/>
              <a:buChar char="○"/>
            </a:pPr>
            <a:r>
              <a:rPr lang="en-GB" sz="1400"/>
              <a:t>語法 : </a:t>
            </a:r>
            <a:endParaRPr sz="1400"/>
          </a:p>
          <a:p>
            <a:pPr indent="-317500" lvl="2" marL="1371600" rtl="0" algn="l">
              <a:lnSpc>
                <a:spcPct val="100000"/>
              </a:lnSpc>
              <a:spcBef>
                <a:spcPts val="0"/>
              </a:spcBef>
              <a:spcAft>
                <a:spcPts val="0"/>
              </a:spcAft>
              <a:buSzPts val="1400"/>
              <a:buChar char="■"/>
            </a:pPr>
            <a:r>
              <a:rPr lang="en-GB"/>
              <a:t>AlphaTest Off</a:t>
            </a:r>
            <a:endParaRPr/>
          </a:p>
          <a:p>
            <a:pPr indent="-317500" lvl="2" marL="1371600" rtl="0" algn="l">
              <a:lnSpc>
                <a:spcPct val="100000"/>
              </a:lnSpc>
              <a:spcBef>
                <a:spcPts val="0"/>
              </a:spcBef>
              <a:spcAft>
                <a:spcPts val="0"/>
              </a:spcAft>
              <a:buSzPts val="1400"/>
              <a:buChar char="■"/>
            </a:pPr>
            <a:r>
              <a:rPr lang="en-GB"/>
              <a:t>AlphaTest </a:t>
            </a:r>
            <a:r>
              <a:rPr i="1" lang="en-GB"/>
              <a:t>comparison</a:t>
            </a:r>
            <a:r>
              <a:rPr lang="en-GB"/>
              <a:t> </a:t>
            </a:r>
            <a:r>
              <a:rPr i="1" lang="en-GB"/>
              <a:t>AlphaValue</a:t>
            </a:r>
            <a:endParaRPr i="1"/>
          </a:p>
          <a:p>
            <a:pPr indent="0" lvl="0" marL="0" rtl="0" algn="l">
              <a:lnSpc>
                <a:spcPct val="100000"/>
              </a:lnSpc>
              <a:spcBef>
                <a:spcPts val="400"/>
              </a:spcBef>
              <a:spcAft>
                <a:spcPts val="0"/>
              </a:spcAft>
              <a:buNone/>
            </a:pPr>
            <a:r>
              <a:t/>
            </a:r>
            <a:endParaRPr i="1"/>
          </a:p>
          <a:p>
            <a:pPr indent="0" lvl="0" marL="0" rtl="0" algn="l">
              <a:lnSpc>
                <a:spcPct val="100000"/>
              </a:lnSpc>
              <a:spcBef>
                <a:spcPts val="400"/>
              </a:spcBef>
              <a:spcAft>
                <a:spcPts val="0"/>
              </a:spcAft>
              <a:buNone/>
            </a:pPr>
            <a:r>
              <a:t/>
            </a:r>
            <a:endParaRPr i="1"/>
          </a:p>
          <a:p>
            <a:pPr indent="0" lvl="0" marL="0" rtl="0" algn="l">
              <a:lnSpc>
                <a:spcPct val="100000"/>
              </a:lnSpc>
              <a:spcBef>
                <a:spcPts val="400"/>
              </a:spcBef>
              <a:spcAft>
                <a:spcPts val="0"/>
              </a:spcAft>
              <a:buNone/>
            </a:pPr>
            <a:r>
              <a:t/>
            </a:r>
            <a:endParaRPr i="1"/>
          </a:p>
          <a:p>
            <a:pPr indent="0" lvl="0" marL="0" rtl="0" algn="l">
              <a:lnSpc>
                <a:spcPct val="100000"/>
              </a:lnSpc>
              <a:spcBef>
                <a:spcPts val="400"/>
              </a:spcBef>
              <a:spcAft>
                <a:spcPts val="0"/>
              </a:spcAft>
              <a:buNone/>
            </a:pPr>
            <a:r>
              <a:t/>
            </a:r>
            <a:endParaRPr i="1"/>
          </a:p>
          <a:p>
            <a:pPr indent="0" lvl="0" marL="0" rtl="0" algn="l">
              <a:lnSpc>
                <a:spcPct val="100000"/>
              </a:lnSpc>
              <a:spcBef>
                <a:spcPts val="400"/>
              </a:spcBef>
              <a:spcAft>
                <a:spcPts val="0"/>
              </a:spcAft>
              <a:buNone/>
            </a:pPr>
            <a:r>
              <a:t/>
            </a:r>
            <a:endParaRPr i="1"/>
          </a:p>
          <a:p>
            <a:pPr indent="-317500" lvl="0" marL="914400" rtl="0" algn="l">
              <a:lnSpc>
                <a:spcPct val="100000"/>
              </a:lnSpc>
              <a:spcBef>
                <a:spcPts val="0"/>
              </a:spcBef>
              <a:spcAft>
                <a:spcPts val="0"/>
              </a:spcAft>
              <a:buSzPts val="1400"/>
              <a:buChar char="●"/>
            </a:pPr>
            <a:r>
              <a:rPr i="1" lang="en-GB" sz="1400"/>
              <a:t>Comparison </a:t>
            </a:r>
            <a:r>
              <a:rPr lang="en-GB" sz="1400"/>
              <a:t>- Greater, GEqual, Less, LEqua</a:t>
            </a:r>
            <a:r>
              <a:rPr lang="en-GB" sz="1400"/>
              <a:t>l, </a:t>
            </a:r>
            <a:r>
              <a:rPr lang="en-GB" sz="1400"/>
              <a:t>Equal, NotEqual, Always, Never</a:t>
            </a:r>
            <a:endParaRPr sz="1400"/>
          </a:p>
          <a:p>
            <a:pPr indent="-317500" lvl="0" marL="914400" rtl="0" algn="l">
              <a:lnSpc>
                <a:spcPct val="100000"/>
              </a:lnSpc>
              <a:spcBef>
                <a:spcPts val="0"/>
              </a:spcBef>
              <a:spcAft>
                <a:spcPts val="0"/>
              </a:spcAft>
              <a:buSzPts val="1400"/>
              <a:buChar char="●"/>
            </a:pPr>
            <a:r>
              <a:rPr lang="en-GB" sz="1400"/>
              <a:t>記的方式 : </a:t>
            </a:r>
            <a:endParaRPr sz="1400"/>
          </a:p>
          <a:p>
            <a:pPr indent="-317500" lvl="1" marL="1371600" rtl="0" algn="l">
              <a:lnSpc>
                <a:spcPct val="100000"/>
              </a:lnSpc>
              <a:spcBef>
                <a:spcPts val="0"/>
              </a:spcBef>
              <a:spcAft>
                <a:spcPts val="0"/>
              </a:spcAft>
              <a:buSzPts val="1400"/>
              <a:buChar char="○"/>
            </a:pPr>
            <a:r>
              <a:rPr lang="en-GB"/>
              <a:t>Pixel alpha 值  Comparision  設定值  =&gt; Render.</a:t>
            </a:r>
            <a:endParaRPr i="1"/>
          </a:p>
          <a:p>
            <a:pPr indent="0" lvl="0" marL="457200" rtl="0" algn="l">
              <a:lnSpc>
                <a:spcPct val="100000"/>
              </a:lnSpc>
              <a:spcBef>
                <a:spcPts val="500"/>
              </a:spcBef>
              <a:spcAft>
                <a:spcPts val="0"/>
              </a:spcAft>
              <a:buNone/>
            </a:pPr>
            <a:r>
              <a:t/>
            </a:r>
            <a:endParaRPr/>
          </a:p>
        </p:txBody>
      </p:sp>
      <p:pic>
        <p:nvPicPr>
          <p:cNvPr descr="C:\Users\Brian\Desktop\SL-AlphaTest-0.jpg" id="1114" name="Google Shape;1114;p137"/>
          <p:cNvPicPr preferRelativeResize="0"/>
          <p:nvPr/>
        </p:nvPicPr>
        <p:blipFill rotWithShape="1">
          <a:blip r:embed="rId3">
            <a:alphaModFix/>
          </a:blip>
          <a:srcRect b="0" l="0" r="0" t="0"/>
          <a:stretch/>
        </p:blipFill>
        <p:spPr>
          <a:xfrm>
            <a:off x="1452475" y="2785725"/>
            <a:ext cx="4133375" cy="1217325"/>
          </a:xfrm>
          <a:prstGeom prst="rect">
            <a:avLst/>
          </a:prstGeom>
          <a:noFill/>
          <a:ln>
            <a:noFill/>
          </a:ln>
        </p:spPr>
      </p:pic>
      <p:sp>
        <p:nvSpPr>
          <p:cNvPr id="1115" name="Google Shape;1115;p137"/>
          <p:cNvSpPr txBox="1"/>
          <p:nvPr/>
        </p:nvSpPr>
        <p:spPr>
          <a:xfrm>
            <a:off x="4093436" y="4003050"/>
            <a:ext cx="26832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Roboto"/>
                <a:ea typeface="Roboto"/>
                <a:cs typeface="Roboto"/>
                <a:sym typeface="Roboto"/>
              </a:rPr>
              <a:t>(Copy from unity manual)</a:t>
            </a:r>
            <a:endParaRPr sz="1000">
              <a:solidFill>
                <a:schemeClr val="dk1"/>
              </a:solidFill>
              <a:latin typeface="Roboto"/>
              <a:ea typeface="Roboto"/>
              <a:cs typeface="Roboto"/>
              <a:sym typeface="Robot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3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21" name="Google Shape;1121;p138"/>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GB" sz="1400"/>
              <a:t>haderLab – Blending</a:t>
            </a:r>
            <a:endParaRPr sz="1400"/>
          </a:p>
          <a:p>
            <a:pPr indent="-317500" lvl="1" marL="914400" rtl="0" algn="l">
              <a:lnSpc>
                <a:spcPct val="100000"/>
              </a:lnSpc>
              <a:spcBef>
                <a:spcPts val="0"/>
              </a:spcBef>
              <a:spcAft>
                <a:spcPts val="0"/>
              </a:spcAft>
              <a:buSzPts val="1400"/>
              <a:buChar char="○"/>
            </a:pPr>
            <a:r>
              <a:rPr lang="en-GB"/>
              <a:t>在作完pixel計算之後根據得到的Alpha值及Blending的參數設定, 目前pixel color就可以與Render target上的pixel color作Blending.達到透明的效果.</a:t>
            </a:r>
            <a:endParaRPr/>
          </a:p>
          <a:p>
            <a:pPr indent="0" lvl="0" marL="457200" rtl="0" algn="l">
              <a:lnSpc>
                <a:spcPct val="100000"/>
              </a:lnSpc>
              <a:spcBef>
                <a:spcPts val="0"/>
              </a:spcBef>
              <a:spcAft>
                <a:spcPts val="0"/>
              </a:spcAft>
              <a:buNone/>
            </a:pPr>
            <a:r>
              <a:t/>
            </a:r>
            <a:endParaRPr sz="1400"/>
          </a:p>
          <a:p>
            <a:pPr indent="0" lvl="0" marL="457200" rtl="0" algn="l">
              <a:lnSpc>
                <a:spcPct val="100000"/>
              </a:lnSpc>
              <a:spcBef>
                <a:spcPts val="0"/>
              </a:spcBef>
              <a:spcAft>
                <a:spcPts val="0"/>
              </a:spcAft>
              <a:buNone/>
            </a:pPr>
            <a:r>
              <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GB" sz="1400"/>
              <a:t>語法 : </a:t>
            </a:r>
            <a:endParaRPr sz="1400"/>
          </a:p>
          <a:p>
            <a:pPr indent="-317500" lvl="1" marL="914400" rtl="0" algn="l">
              <a:lnSpc>
                <a:spcPct val="100000"/>
              </a:lnSpc>
              <a:spcBef>
                <a:spcPts val="0"/>
              </a:spcBef>
              <a:spcAft>
                <a:spcPts val="0"/>
              </a:spcAft>
              <a:buSzPts val="1400"/>
              <a:buChar char="○"/>
            </a:pPr>
            <a:r>
              <a:rPr lang="en-GB"/>
              <a:t>Blend Off</a:t>
            </a:r>
            <a:endParaRPr/>
          </a:p>
          <a:p>
            <a:pPr indent="-317500" lvl="2" marL="1371600" rtl="0" algn="l">
              <a:lnSpc>
                <a:spcPct val="100000"/>
              </a:lnSpc>
              <a:spcBef>
                <a:spcPts val="0"/>
              </a:spcBef>
              <a:spcAft>
                <a:spcPts val="0"/>
              </a:spcAft>
              <a:buSzPts val="1400"/>
              <a:buChar char="■"/>
            </a:pPr>
            <a:r>
              <a:rPr lang="en-GB"/>
              <a:t>關掉Blending.</a:t>
            </a:r>
            <a:endParaRPr/>
          </a:p>
          <a:p>
            <a:pPr indent="-317500" lvl="1" marL="914400" rtl="0" algn="l">
              <a:lnSpc>
                <a:spcPct val="100000"/>
              </a:lnSpc>
              <a:spcBef>
                <a:spcPts val="0"/>
              </a:spcBef>
              <a:spcAft>
                <a:spcPts val="0"/>
              </a:spcAft>
              <a:buSzPts val="1400"/>
              <a:buChar char="○"/>
            </a:pPr>
            <a:r>
              <a:rPr lang="en-GB"/>
              <a:t>Blend SrcFactor DstFactor</a:t>
            </a:r>
            <a:endParaRPr/>
          </a:p>
          <a:p>
            <a:pPr indent="-317500" lvl="2" marL="1371600" rtl="0" algn="l">
              <a:lnSpc>
                <a:spcPct val="100000"/>
              </a:lnSpc>
              <a:spcBef>
                <a:spcPts val="0"/>
              </a:spcBef>
              <a:spcAft>
                <a:spcPts val="0"/>
              </a:spcAft>
              <a:buSzPts val="1400"/>
              <a:buChar char="■"/>
            </a:pPr>
            <a:r>
              <a:rPr lang="en-GB"/>
              <a:t>打開Blending 並設定 color blending參數.</a:t>
            </a:r>
            <a:endParaRPr/>
          </a:p>
          <a:p>
            <a:pPr indent="-317500" lvl="1" marL="914400" rtl="0" algn="l">
              <a:lnSpc>
                <a:spcPct val="100000"/>
              </a:lnSpc>
              <a:spcBef>
                <a:spcPts val="0"/>
              </a:spcBef>
              <a:spcAft>
                <a:spcPts val="0"/>
              </a:spcAft>
              <a:buSzPts val="1400"/>
              <a:buChar char="○"/>
            </a:pPr>
            <a:r>
              <a:rPr lang="en-GB"/>
              <a:t>Blend SrcFactor DstFactor, SrcFactorA DstFactorA</a:t>
            </a:r>
            <a:endParaRPr/>
          </a:p>
          <a:p>
            <a:pPr indent="-317500" lvl="2" marL="1371600" rtl="0" algn="l">
              <a:lnSpc>
                <a:spcPct val="100000"/>
              </a:lnSpc>
              <a:spcBef>
                <a:spcPts val="0"/>
              </a:spcBef>
              <a:spcAft>
                <a:spcPts val="0"/>
              </a:spcAft>
              <a:buSzPts val="1400"/>
              <a:buChar char="■"/>
            </a:pPr>
            <a:r>
              <a:rPr lang="en-GB"/>
              <a:t>打開Blending 設定 color blending參數, alpha分開設定.</a:t>
            </a:r>
            <a:endParaRPr/>
          </a:p>
          <a:p>
            <a:pPr indent="-317500" lvl="1" marL="914400" rtl="0" algn="l">
              <a:lnSpc>
                <a:spcPct val="100000"/>
              </a:lnSpc>
              <a:spcBef>
                <a:spcPts val="0"/>
              </a:spcBef>
              <a:spcAft>
                <a:spcPts val="0"/>
              </a:spcAft>
              <a:buSzPts val="1400"/>
              <a:buChar char="○"/>
            </a:pPr>
            <a:r>
              <a:rPr lang="en-GB"/>
              <a:t>BlendOp Min | Max | Sub | RevSub.</a:t>
            </a:r>
            <a:endParaRPr/>
          </a:p>
          <a:p>
            <a:pPr indent="-317500" lvl="2" marL="1371600" rtl="0" algn="l">
              <a:lnSpc>
                <a:spcPct val="100000"/>
              </a:lnSpc>
              <a:spcBef>
                <a:spcPts val="0"/>
              </a:spcBef>
              <a:spcAft>
                <a:spcPts val="0"/>
              </a:spcAft>
              <a:buSzPts val="1400"/>
              <a:buChar char="■"/>
            </a:pPr>
            <a:r>
              <a:rPr lang="en-GB"/>
              <a:t>設定Blending Operation.</a:t>
            </a:r>
            <a:endParaRPr/>
          </a:p>
          <a:p>
            <a:pPr indent="-317500" lvl="1" marL="914400" rtl="0" algn="l">
              <a:lnSpc>
                <a:spcPct val="100000"/>
              </a:lnSpc>
              <a:spcBef>
                <a:spcPts val="0"/>
              </a:spcBef>
              <a:spcAft>
                <a:spcPts val="0"/>
              </a:spcAft>
              <a:buSzPts val="1400"/>
              <a:buChar char="○"/>
            </a:pPr>
            <a:r>
              <a:rPr lang="en-GB"/>
              <a:t>FinalColor = (SrcColor*SrcFactor)  BlendOp (DstColor*DstFactor)</a:t>
            </a:r>
            <a:endParaRPr/>
          </a:p>
          <a:p>
            <a:pPr indent="0" lvl="0" marL="914400" rtl="0" algn="l">
              <a:lnSpc>
                <a:spcPct val="100000"/>
              </a:lnSpc>
              <a:spcBef>
                <a:spcPts val="500"/>
              </a:spcBef>
              <a:spcAft>
                <a:spcPts val="0"/>
              </a:spcAft>
              <a:buNone/>
            </a:pPr>
            <a:r>
              <a:t/>
            </a:r>
            <a:endParaRPr sz="1400"/>
          </a:p>
        </p:txBody>
      </p:sp>
      <p:sp>
        <p:nvSpPr>
          <p:cNvPr id="1122" name="Google Shape;1122;p138"/>
          <p:cNvSpPr txBox="1"/>
          <p:nvPr/>
        </p:nvSpPr>
        <p:spPr>
          <a:xfrm>
            <a:off x="6242111" y="3252175"/>
            <a:ext cx="26832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Roboto"/>
                <a:ea typeface="Roboto"/>
                <a:cs typeface="Roboto"/>
                <a:sym typeface="Roboto"/>
              </a:rPr>
              <a:t>(Copy from unity manual)</a:t>
            </a:r>
            <a:endParaRPr sz="1000">
              <a:solidFill>
                <a:schemeClr val="dk1"/>
              </a:solidFill>
              <a:latin typeface="Roboto"/>
              <a:ea typeface="Roboto"/>
              <a:cs typeface="Roboto"/>
              <a:sym typeface="Roboto"/>
            </a:endParaRPr>
          </a:p>
        </p:txBody>
      </p:sp>
      <p:pic>
        <p:nvPicPr>
          <p:cNvPr descr="C:\Users\Brian\Desktop\SL-Blend-0.jpg" id="1123" name="Google Shape;1123;p138"/>
          <p:cNvPicPr preferRelativeResize="0"/>
          <p:nvPr/>
        </p:nvPicPr>
        <p:blipFill rotWithShape="1">
          <a:blip r:embed="rId3">
            <a:alphaModFix/>
          </a:blip>
          <a:srcRect b="0" l="0" r="0" t="0"/>
          <a:stretch/>
        </p:blipFill>
        <p:spPr>
          <a:xfrm>
            <a:off x="3562870" y="2075538"/>
            <a:ext cx="4207924" cy="12364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3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29" name="Google Shape;1129;p139"/>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Blend Factor : </a:t>
            </a:r>
            <a:endParaRPr/>
          </a:p>
          <a:p>
            <a:pPr indent="-317500" lvl="0" marL="914400" rtl="0" algn="l">
              <a:lnSpc>
                <a:spcPct val="100000"/>
              </a:lnSpc>
              <a:spcBef>
                <a:spcPts val="0"/>
              </a:spcBef>
              <a:spcAft>
                <a:spcPts val="0"/>
              </a:spcAft>
              <a:buSzPts val="1400"/>
              <a:buChar char="●"/>
            </a:pPr>
            <a:r>
              <a:rPr lang="en-GB" sz="1400"/>
              <a:t>One</a:t>
            </a:r>
            <a:endParaRPr sz="1400"/>
          </a:p>
          <a:p>
            <a:pPr indent="-317500" lvl="0" marL="914400" rtl="0" algn="l">
              <a:lnSpc>
                <a:spcPct val="100000"/>
              </a:lnSpc>
              <a:spcBef>
                <a:spcPts val="0"/>
              </a:spcBef>
              <a:spcAft>
                <a:spcPts val="0"/>
              </a:spcAft>
              <a:buSzPts val="1400"/>
              <a:buChar char="●"/>
            </a:pPr>
            <a:r>
              <a:rPr lang="en-GB" sz="1400"/>
              <a:t>Zero</a:t>
            </a:r>
            <a:endParaRPr sz="1400"/>
          </a:p>
          <a:p>
            <a:pPr indent="-317500" lvl="0" marL="914400" rtl="0" algn="l">
              <a:lnSpc>
                <a:spcPct val="100000"/>
              </a:lnSpc>
              <a:spcBef>
                <a:spcPts val="0"/>
              </a:spcBef>
              <a:spcAft>
                <a:spcPts val="0"/>
              </a:spcAft>
              <a:buSzPts val="1400"/>
              <a:buChar char="●"/>
            </a:pPr>
            <a:r>
              <a:rPr lang="en-GB" sz="1400"/>
              <a:t>SrcColor</a:t>
            </a:r>
            <a:endParaRPr sz="1400"/>
          </a:p>
          <a:p>
            <a:pPr indent="-317500" lvl="0" marL="914400" rtl="0" algn="l">
              <a:lnSpc>
                <a:spcPct val="100000"/>
              </a:lnSpc>
              <a:spcBef>
                <a:spcPts val="0"/>
              </a:spcBef>
              <a:spcAft>
                <a:spcPts val="0"/>
              </a:spcAft>
              <a:buSzPts val="1400"/>
              <a:buChar char="●"/>
            </a:pPr>
            <a:r>
              <a:rPr lang="en-GB" sz="1400"/>
              <a:t>SrcAlpha</a:t>
            </a:r>
            <a:endParaRPr sz="1400"/>
          </a:p>
          <a:p>
            <a:pPr indent="-317500" lvl="0" marL="914400" rtl="0" algn="l">
              <a:lnSpc>
                <a:spcPct val="100000"/>
              </a:lnSpc>
              <a:spcBef>
                <a:spcPts val="0"/>
              </a:spcBef>
              <a:spcAft>
                <a:spcPts val="0"/>
              </a:spcAft>
              <a:buSzPts val="1400"/>
              <a:buChar char="●"/>
            </a:pPr>
            <a:r>
              <a:rPr lang="en-GB" sz="1400"/>
              <a:t>DstColor</a:t>
            </a:r>
            <a:endParaRPr sz="1400"/>
          </a:p>
          <a:p>
            <a:pPr indent="-317500" lvl="0" marL="914400" rtl="0" algn="l">
              <a:lnSpc>
                <a:spcPct val="100000"/>
              </a:lnSpc>
              <a:spcBef>
                <a:spcPts val="0"/>
              </a:spcBef>
              <a:spcAft>
                <a:spcPts val="0"/>
              </a:spcAft>
              <a:buSzPts val="1400"/>
              <a:buChar char="●"/>
            </a:pPr>
            <a:r>
              <a:rPr lang="en-GB" sz="1400"/>
              <a:t>DstAlpha</a:t>
            </a:r>
            <a:endParaRPr sz="1400"/>
          </a:p>
          <a:p>
            <a:pPr indent="-317500" lvl="0" marL="914400" rtl="0" algn="l">
              <a:lnSpc>
                <a:spcPct val="100000"/>
              </a:lnSpc>
              <a:spcBef>
                <a:spcPts val="0"/>
              </a:spcBef>
              <a:spcAft>
                <a:spcPts val="0"/>
              </a:spcAft>
              <a:buSzPts val="1400"/>
              <a:buChar char="●"/>
            </a:pPr>
            <a:r>
              <a:rPr lang="en-GB" sz="1400"/>
              <a:t>OneMinusSrcColor</a:t>
            </a:r>
            <a:endParaRPr sz="1400"/>
          </a:p>
          <a:p>
            <a:pPr indent="-317500" lvl="0" marL="914400" rtl="0" algn="l">
              <a:lnSpc>
                <a:spcPct val="100000"/>
              </a:lnSpc>
              <a:spcBef>
                <a:spcPts val="0"/>
              </a:spcBef>
              <a:spcAft>
                <a:spcPts val="0"/>
              </a:spcAft>
              <a:buSzPts val="1400"/>
              <a:buChar char="●"/>
            </a:pPr>
            <a:r>
              <a:rPr lang="en-GB" sz="1400"/>
              <a:t>OneMinusSrcAlpha</a:t>
            </a:r>
            <a:endParaRPr sz="1400"/>
          </a:p>
          <a:p>
            <a:pPr indent="-317500" lvl="0" marL="914400" rtl="0" algn="l">
              <a:lnSpc>
                <a:spcPct val="100000"/>
              </a:lnSpc>
              <a:spcBef>
                <a:spcPts val="0"/>
              </a:spcBef>
              <a:spcAft>
                <a:spcPts val="0"/>
              </a:spcAft>
              <a:buSzPts val="1400"/>
              <a:buChar char="●"/>
            </a:pPr>
            <a:r>
              <a:rPr lang="en-GB" sz="1400"/>
              <a:t>OneMinusDstColor</a:t>
            </a:r>
            <a:endParaRPr sz="1400"/>
          </a:p>
          <a:p>
            <a:pPr indent="-317500" lvl="0" marL="914400" rtl="0" algn="l">
              <a:lnSpc>
                <a:spcPct val="100000"/>
              </a:lnSpc>
              <a:spcBef>
                <a:spcPts val="0"/>
              </a:spcBef>
              <a:spcAft>
                <a:spcPts val="0"/>
              </a:spcAft>
              <a:buSzPts val="1400"/>
              <a:buChar char="●"/>
            </a:pPr>
            <a:r>
              <a:rPr lang="en-GB" sz="1400"/>
              <a:t>OneMinusDstAlpha</a:t>
            </a:r>
            <a:endParaRPr sz="1400"/>
          </a:p>
          <a:p>
            <a:pPr indent="0" lvl="0" marL="914400" rtl="0" algn="l">
              <a:lnSpc>
                <a:spcPct val="100000"/>
              </a:lnSpc>
              <a:spcBef>
                <a:spcPts val="500"/>
              </a:spcBef>
              <a:spcAft>
                <a:spcPts val="0"/>
              </a:spcAft>
              <a:buNone/>
            </a:pPr>
            <a:r>
              <a:t/>
            </a:r>
            <a:endParaRPr sz="14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4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35" name="Google Shape;1135;p140"/>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在Render 某些透明物件時常會用上Alpha Test, 像是草, 樹葉 , 頭髮等.</a:t>
            </a:r>
            <a:endParaRPr/>
          </a:p>
          <a:p>
            <a:pPr indent="-317500" lvl="1" marL="914400" rtl="0" algn="l">
              <a:lnSpc>
                <a:spcPct val="100000"/>
              </a:lnSpc>
              <a:spcBef>
                <a:spcPts val="0"/>
              </a:spcBef>
              <a:spcAft>
                <a:spcPts val="0"/>
              </a:spcAft>
              <a:buSzPts val="1400"/>
              <a:buChar char="○"/>
            </a:pPr>
            <a:r>
              <a:rPr lang="en-GB"/>
              <a:t>只有Alpha Testing =&gt; 醜</a:t>
            </a:r>
            <a:endParaRPr/>
          </a:p>
          <a:p>
            <a:pPr indent="-317500" lvl="1" marL="914400" rtl="0" algn="l">
              <a:lnSpc>
                <a:spcPct val="100000"/>
              </a:lnSpc>
              <a:spcBef>
                <a:spcPts val="0"/>
              </a:spcBef>
              <a:spcAft>
                <a:spcPts val="0"/>
              </a:spcAft>
              <a:buSzPts val="1400"/>
              <a:buChar char="○"/>
            </a:pPr>
            <a:r>
              <a:rPr lang="en-GB"/>
              <a:t>只有Alpha Blending =&gt;  可能會有Depth遮蔽問題.</a:t>
            </a:r>
            <a:endParaRPr/>
          </a:p>
          <a:p>
            <a:pPr indent="-317500" lvl="1" marL="914400" rtl="0" algn="l">
              <a:lnSpc>
                <a:spcPct val="100000"/>
              </a:lnSpc>
              <a:spcBef>
                <a:spcPts val="0"/>
              </a:spcBef>
              <a:spcAft>
                <a:spcPts val="0"/>
              </a:spcAft>
              <a:buSzPts val="1400"/>
              <a:buChar char="○"/>
            </a:pPr>
            <a:r>
              <a:rPr lang="en-GB"/>
              <a:t>Alpha Testing + Alpha Blending Two pass render.</a:t>
            </a:r>
            <a:endParaRPr/>
          </a:p>
          <a:p>
            <a:pPr indent="0" lvl="0" marL="914400" rtl="0" algn="l">
              <a:lnSpc>
                <a:spcPct val="100000"/>
              </a:lnSpc>
              <a:spcBef>
                <a:spcPts val="500"/>
              </a:spcBef>
              <a:spcAft>
                <a:spcPts val="0"/>
              </a:spcAft>
              <a:buNone/>
            </a:pPr>
            <a:r>
              <a:t/>
            </a:r>
            <a:endParaRPr sz="1400"/>
          </a:p>
        </p:txBody>
      </p:sp>
      <p:pic>
        <p:nvPicPr>
          <p:cNvPr descr="C:\Users\Brian\Desktop\SL-AlphaTest-1.jpg" id="1136" name="Google Shape;1136;p140"/>
          <p:cNvPicPr preferRelativeResize="0"/>
          <p:nvPr/>
        </p:nvPicPr>
        <p:blipFill rotWithShape="1">
          <a:blip r:embed="rId3">
            <a:alphaModFix/>
          </a:blip>
          <a:srcRect b="0" l="0" r="0" t="0"/>
          <a:stretch/>
        </p:blipFill>
        <p:spPr>
          <a:xfrm>
            <a:off x="2506713" y="2430924"/>
            <a:ext cx="4130576" cy="21180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4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42" name="Google Shape;1142;p141"/>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GB" sz="1000"/>
              <a:t>Shader "Vegetation" {</a:t>
            </a:r>
            <a:endParaRPr sz="1000"/>
          </a:p>
          <a:p>
            <a:pPr indent="0" lvl="0" marL="0" rtl="0" algn="l">
              <a:lnSpc>
                <a:spcPct val="80000"/>
              </a:lnSpc>
              <a:spcBef>
                <a:spcPts val="400"/>
              </a:spcBef>
              <a:spcAft>
                <a:spcPts val="0"/>
              </a:spcAft>
              <a:buNone/>
            </a:pPr>
            <a:r>
              <a:rPr lang="en-GB" sz="1000"/>
              <a:t>   Properties {</a:t>
            </a:r>
            <a:endParaRPr sz="1000"/>
          </a:p>
          <a:p>
            <a:pPr indent="0" lvl="0" marL="0" rtl="0" algn="l">
              <a:lnSpc>
                <a:spcPct val="80000"/>
              </a:lnSpc>
              <a:spcBef>
                <a:spcPts val="400"/>
              </a:spcBef>
              <a:spcAft>
                <a:spcPts val="0"/>
              </a:spcAft>
              <a:buNone/>
            </a:pPr>
            <a:r>
              <a:rPr lang="en-GB" sz="1000"/>
              <a:t>      _Color ("Main Color", Color) = (.5, .5, .5, .5)</a:t>
            </a:r>
            <a:endParaRPr sz="1000"/>
          </a:p>
          <a:p>
            <a:pPr indent="0" lvl="0" marL="0" rtl="0" algn="l">
              <a:lnSpc>
                <a:spcPct val="80000"/>
              </a:lnSpc>
              <a:spcBef>
                <a:spcPts val="400"/>
              </a:spcBef>
              <a:spcAft>
                <a:spcPts val="0"/>
              </a:spcAft>
              <a:buNone/>
            </a:pPr>
            <a:r>
              <a:rPr lang="en-GB" sz="1000"/>
              <a:t>      _MainTex ("Base (RGB) Alpha (A)", 2D) = "white" {}</a:t>
            </a:r>
            <a:endParaRPr sz="1000"/>
          </a:p>
          <a:p>
            <a:pPr indent="0" lvl="0" marL="0" rtl="0" algn="l">
              <a:lnSpc>
                <a:spcPct val="80000"/>
              </a:lnSpc>
              <a:spcBef>
                <a:spcPts val="400"/>
              </a:spcBef>
              <a:spcAft>
                <a:spcPts val="0"/>
              </a:spcAft>
              <a:buNone/>
            </a:pPr>
            <a:r>
              <a:rPr lang="en-GB" sz="1000"/>
              <a:t>      _Cutoff ("Base Alpha cutoff", Range (0,.9)) = .5</a:t>
            </a:r>
            <a:endParaRPr sz="1000"/>
          </a:p>
          <a:p>
            <a:pPr indent="0" lvl="0" marL="0" rtl="0" algn="l">
              <a:lnSpc>
                <a:spcPct val="80000"/>
              </a:lnSpc>
              <a:spcBef>
                <a:spcPts val="400"/>
              </a:spcBef>
              <a:spcAft>
                <a:spcPts val="0"/>
              </a:spcAft>
              <a:buNone/>
            </a:pPr>
            <a:r>
              <a:rPr lang="en-GB" sz="1000"/>
              <a:t>   }  </a:t>
            </a:r>
            <a:endParaRPr sz="1000"/>
          </a:p>
          <a:p>
            <a:pPr indent="0" lvl="0" marL="0" rtl="0" algn="l">
              <a:lnSpc>
                <a:spcPct val="80000"/>
              </a:lnSpc>
              <a:spcBef>
                <a:spcPts val="400"/>
              </a:spcBef>
              <a:spcAft>
                <a:spcPts val="0"/>
              </a:spcAft>
              <a:buNone/>
            </a:pPr>
            <a:r>
              <a:rPr lang="en-GB" sz="1000"/>
              <a:t>   SubShader {</a:t>
            </a:r>
            <a:endParaRPr sz="1000"/>
          </a:p>
          <a:p>
            <a:pPr indent="0" lvl="0" marL="0" rtl="0" algn="l">
              <a:lnSpc>
                <a:spcPct val="80000"/>
              </a:lnSpc>
              <a:spcBef>
                <a:spcPts val="400"/>
              </a:spcBef>
              <a:spcAft>
                <a:spcPts val="0"/>
              </a:spcAft>
              <a:buNone/>
            </a:pPr>
            <a:r>
              <a:rPr lang="en-GB" sz="1000"/>
              <a:t>      // Set up basic lighting</a:t>
            </a:r>
            <a:endParaRPr sz="1000"/>
          </a:p>
          <a:p>
            <a:pPr indent="0" lvl="0" marL="0" rtl="0" algn="l">
              <a:lnSpc>
                <a:spcPct val="80000"/>
              </a:lnSpc>
              <a:spcBef>
                <a:spcPts val="400"/>
              </a:spcBef>
              <a:spcAft>
                <a:spcPts val="0"/>
              </a:spcAft>
              <a:buNone/>
            </a:pPr>
            <a:r>
              <a:rPr lang="en-GB" sz="1000"/>
              <a:t>      Material {</a:t>
            </a:r>
            <a:endParaRPr sz="1000"/>
          </a:p>
          <a:p>
            <a:pPr indent="0" lvl="0" marL="0" rtl="0" algn="l">
              <a:lnSpc>
                <a:spcPct val="80000"/>
              </a:lnSpc>
              <a:spcBef>
                <a:spcPts val="400"/>
              </a:spcBef>
              <a:spcAft>
                <a:spcPts val="0"/>
              </a:spcAft>
              <a:buNone/>
            </a:pPr>
            <a:r>
              <a:rPr lang="en-GB" sz="1000"/>
              <a:t>         Diffuse [_Color]</a:t>
            </a:r>
            <a:endParaRPr sz="1000"/>
          </a:p>
          <a:p>
            <a:pPr indent="0" lvl="0" marL="0" rtl="0" algn="l">
              <a:lnSpc>
                <a:spcPct val="80000"/>
              </a:lnSpc>
              <a:spcBef>
                <a:spcPts val="400"/>
              </a:spcBef>
              <a:spcAft>
                <a:spcPts val="0"/>
              </a:spcAft>
              <a:buNone/>
            </a:pPr>
            <a:r>
              <a:rPr lang="en-GB" sz="1000"/>
              <a:t>         Ambient [_Color]</a:t>
            </a:r>
            <a:endParaRPr sz="1000"/>
          </a:p>
          <a:p>
            <a:pPr indent="0" lvl="0" marL="0" rtl="0" algn="l">
              <a:lnSpc>
                <a:spcPct val="80000"/>
              </a:lnSpc>
              <a:spcBef>
                <a:spcPts val="400"/>
              </a:spcBef>
              <a:spcAft>
                <a:spcPts val="0"/>
              </a:spcAft>
              <a:buNone/>
            </a:pPr>
            <a:r>
              <a:rPr lang="en-GB" sz="1000"/>
              <a:t>      }</a:t>
            </a:r>
            <a:endParaRPr sz="1000"/>
          </a:p>
          <a:p>
            <a:pPr indent="0" lvl="0" marL="0" rtl="0" algn="l">
              <a:lnSpc>
                <a:spcPct val="80000"/>
              </a:lnSpc>
              <a:spcBef>
                <a:spcPts val="400"/>
              </a:spcBef>
              <a:spcAft>
                <a:spcPts val="0"/>
              </a:spcAft>
              <a:buNone/>
            </a:pPr>
            <a:r>
              <a:rPr lang="en-GB" sz="1000"/>
              <a:t>      Lighting On</a:t>
            </a:r>
            <a:endParaRPr sz="1000"/>
          </a:p>
          <a:p>
            <a:pPr indent="0" lvl="0" marL="0" rtl="0" algn="l">
              <a:lnSpc>
                <a:spcPct val="80000"/>
              </a:lnSpc>
              <a:spcBef>
                <a:spcPts val="400"/>
              </a:spcBef>
              <a:spcAft>
                <a:spcPts val="0"/>
              </a:spcAft>
              <a:buNone/>
            </a:pPr>
            <a:r>
              <a:rPr lang="en-GB" sz="1000"/>
              <a:t>      Cull Off</a:t>
            </a:r>
            <a:endParaRPr sz="1000"/>
          </a:p>
          <a:p>
            <a:pPr indent="0" lvl="0" marL="0" rtl="0" algn="l">
              <a:lnSpc>
                <a:spcPct val="80000"/>
              </a:lnSpc>
              <a:spcBef>
                <a:spcPts val="400"/>
              </a:spcBef>
              <a:spcAft>
                <a:spcPts val="0"/>
              </a:spcAft>
              <a:buNone/>
            </a:pPr>
            <a:r>
              <a:rPr lang="en-GB" sz="800"/>
              <a:t>     </a:t>
            </a:r>
            <a:endParaRPr sz="800"/>
          </a:p>
          <a:p>
            <a:pPr indent="0" lvl="0" marL="914400" rtl="0" algn="l">
              <a:lnSpc>
                <a:spcPct val="100000"/>
              </a:lnSpc>
              <a:spcBef>
                <a:spcPts val="500"/>
              </a:spcBef>
              <a:spcAft>
                <a:spcPts val="0"/>
              </a:spcAft>
              <a:buNone/>
            </a:pPr>
            <a:r>
              <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Menubar - Component</a:t>
            </a:r>
            <a:endParaRPr/>
          </a:p>
          <a:p>
            <a:pPr indent="-317500" lvl="1" marL="914400" rtl="0" algn="l">
              <a:spcBef>
                <a:spcPts val="0"/>
              </a:spcBef>
              <a:spcAft>
                <a:spcPts val="0"/>
              </a:spcAft>
              <a:buSzPts val="1400"/>
              <a:buChar char="○"/>
            </a:pPr>
            <a:r>
              <a:rPr lang="en-GB"/>
              <a:t>右圖為重要基本的內建</a:t>
            </a:r>
            <a:br>
              <a:rPr lang="en-GB"/>
            </a:br>
            <a:r>
              <a:rPr lang="en-GB"/>
              <a:t>Component的類型</a:t>
            </a:r>
            <a:endParaRPr/>
          </a:p>
          <a:p>
            <a:pPr indent="-317500" lvl="1" marL="914400" rtl="0" algn="l">
              <a:spcBef>
                <a:spcPts val="0"/>
              </a:spcBef>
              <a:spcAft>
                <a:spcPts val="0"/>
              </a:spcAft>
              <a:buSzPts val="1400"/>
              <a:buChar char="○"/>
            </a:pPr>
            <a:r>
              <a:rPr lang="en-GB"/>
              <a:t>自行撰寫Script只需繼承</a:t>
            </a:r>
            <a:br>
              <a:rPr lang="en-GB"/>
            </a:br>
            <a:r>
              <a:rPr lang="en-GB"/>
              <a:t>MoneBehavior即可當作</a:t>
            </a:r>
            <a:br>
              <a:rPr lang="en-GB"/>
            </a:br>
            <a:r>
              <a:rPr lang="en-GB"/>
              <a:t>Component</a:t>
            </a:r>
            <a:br>
              <a:rPr lang="en-GB"/>
            </a:br>
            <a:endParaRPr/>
          </a:p>
        </p:txBody>
      </p:sp>
      <p:sp>
        <p:nvSpPr>
          <p:cNvPr id="248" name="Google Shape;248;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pic>
        <p:nvPicPr>
          <p:cNvPr id="249" name="Google Shape;249;p25"/>
          <p:cNvPicPr preferRelativeResize="0"/>
          <p:nvPr/>
        </p:nvPicPr>
        <p:blipFill>
          <a:blip r:embed="rId3">
            <a:alphaModFix/>
          </a:blip>
          <a:stretch>
            <a:fillRect/>
          </a:stretch>
        </p:blipFill>
        <p:spPr>
          <a:xfrm>
            <a:off x="3538550" y="1266550"/>
            <a:ext cx="5161249" cy="3442250"/>
          </a:xfrm>
          <a:prstGeom prst="rect">
            <a:avLst/>
          </a:prstGeom>
          <a:noFill/>
          <a:ln>
            <a:noFill/>
          </a:ln>
        </p:spPr>
      </p:pic>
      <p:sp>
        <p:nvSpPr>
          <p:cNvPr id="250" name="Google Shape;250;p25"/>
          <p:cNvSpPr/>
          <p:nvPr/>
        </p:nvSpPr>
        <p:spPr>
          <a:xfrm>
            <a:off x="5141925" y="2937775"/>
            <a:ext cx="1693500" cy="30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5141925" y="1489825"/>
            <a:ext cx="1693500" cy="127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5141925" y="3420025"/>
            <a:ext cx="1693500" cy="30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4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48" name="Google Shape;1148;p142"/>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0" lvl="0" marL="0" rtl="0" algn="l">
              <a:lnSpc>
                <a:spcPct val="80000"/>
              </a:lnSpc>
              <a:spcBef>
                <a:spcPts val="400"/>
              </a:spcBef>
              <a:spcAft>
                <a:spcPts val="0"/>
              </a:spcAft>
              <a:buClr>
                <a:srgbClr val="000000"/>
              </a:buClr>
              <a:buSzPts val="1100"/>
              <a:buFont typeface="Arial"/>
              <a:buNone/>
            </a:pPr>
            <a:r>
              <a:rPr lang="en-GB" sz="1000"/>
              <a:t> Pass {</a:t>
            </a:r>
            <a:endParaRPr sz="1000"/>
          </a:p>
          <a:p>
            <a:pPr indent="0" lvl="0" marL="0" rtl="0" algn="l">
              <a:lnSpc>
                <a:spcPct val="80000"/>
              </a:lnSpc>
              <a:spcBef>
                <a:spcPts val="400"/>
              </a:spcBef>
              <a:spcAft>
                <a:spcPts val="0"/>
              </a:spcAft>
              <a:buClr>
                <a:srgbClr val="000000"/>
              </a:buClr>
              <a:buSzPts val="1100"/>
              <a:buFont typeface="Arial"/>
              <a:buNone/>
            </a:pPr>
            <a:r>
              <a:rPr lang="en-GB" sz="1000"/>
              <a:t>         AlphaTest Greater [_Cutoff] </a:t>
            </a:r>
            <a:endParaRPr sz="1000"/>
          </a:p>
          <a:p>
            <a:pPr indent="0" lvl="0" marL="0" rtl="0" algn="l">
              <a:lnSpc>
                <a:spcPct val="80000"/>
              </a:lnSpc>
              <a:spcBef>
                <a:spcPts val="400"/>
              </a:spcBef>
              <a:spcAft>
                <a:spcPts val="0"/>
              </a:spcAft>
              <a:buClr>
                <a:srgbClr val="000000"/>
              </a:buClr>
              <a:buSzPts val="1100"/>
              <a:buFont typeface="Arial"/>
              <a:buNone/>
            </a:pPr>
            <a:r>
              <a:rPr lang="en-GB" sz="1000"/>
              <a:t>         SetTexture [_MainTex] { combine texture * primary, texture }</a:t>
            </a:r>
            <a:endParaRPr sz="1000"/>
          </a:p>
          <a:p>
            <a:pPr indent="0" lvl="0" marL="0" rtl="0" algn="l">
              <a:lnSpc>
                <a:spcPct val="80000"/>
              </a:lnSpc>
              <a:spcBef>
                <a:spcPts val="400"/>
              </a:spcBef>
              <a:spcAft>
                <a:spcPts val="0"/>
              </a:spcAft>
              <a:buClr>
                <a:srgbClr val="000000"/>
              </a:buClr>
              <a:buSzPts val="1100"/>
              <a:buFont typeface="Arial"/>
              <a:buNone/>
            </a:pPr>
            <a:r>
              <a:rPr lang="en-GB" sz="1000"/>
              <a:t>      }</a:t>
            </a:r>
            <a:endParaRPr sz="1000"/>
          </a:p>
          <a:p>
            <a:pPr indent="-347472" lvl="0" marL="384046" rtl="0" algn="l">
              <a:lnSpc>
                <a:spcPct val="100000"/>
              </a:lnSpc>
              <a:spcBef>
                <a:spcPts val="0"/>
              </a:spcBef>
              <a:spcAft>
                <a:spcPts val="0"/>
              </a:spcAft>
              <a:buClr>
                <a:srgbClr val="000000"/>
              </a:buClr>
              <a:buSzPts val="1100"/>
              <a:buFont typeface="Arial"/>
              <a:buNone/>
            </a:pPr>
            <a:r>
              <a:rPr lang="en-GB" sz="1000"/>
              <a:t> Pass { </a:t>
            </a:r>
            <a:endParaRPr sz="1000"/>
          </a:p>
          <a:p>
            <a:pPr indent="-347472" lvl="0" marL="384046" rtl="0" algn="l">
              <a:lnSpc>
                <a:spcPct val="100000"/>
              </a:lnSpc>
              <a:spcBef>
                <a:spcPts val="400"/>
              </a:spcBef>
              <a:spcAft>
                <a:spcPts val="0"/>
              </a:spcAft>
              <a:buClr>
                <a:srgbClr val="000000"/>
              </a:buClr>
              <a:buSzPts val="1100"/>
              <a:buFont typeface="Arial"/>
              <a:buNone/>
            </a:pPr>
            <a:r>
              <a:rPr lang="en-GB" sz="1000"/>
              <a:t>         ZWrite off </a:t>
            </a:r>
            <a:endParaRPr sz="1000"/>
          </a:p>
          <a:p>
            <a:pPr indent="-347472" lvl="0" marL="384046" rtl="0" algn="l">
              <a:lnSpc>
                <a:spcPct val="100000"/>
              </a:lnSpc>
              <a:spcBef>
                <a:spcPts val="400"/>
              </a:spcBef>
              <a:spcAft>
                <a:spcPts val="0"/>
              </a:spcAft>
              <a:buClr>
                <a:srgbClr val="000000"/>
              </a:buClr>
              <a:buSzPts val="1100"/>
              <a:buFont typeface="Arial"/>
              <a:buNone/>
            </a:pPr>
            <a:r>
              <a:rPr lang="en-GB" sz="1000"/>
              <a:t>         ZTest Less</a:t>
            </a:r>
            <a:endParaRPr sz="1000"/>
          </a:p>
          <a:p>
            <a:pPr indent="-347472" lvl="0" marL="384046" rtl="0" algn="l">
              <a:lnSpc>
                <a:spcPct val="100000"/>
              </a:lnSpc>
              <a:spcBef>
                <a:spcPts val="400"/>
              </a:spcBef>
              <a:spcAft>
                <a:spcPts val="0"/>
              </a:spcAft>
              <a:buClr>
                <a:srgbClr val="000000"/>
              </a:buClr>
              <a:buSzPts val="1100"/>
              <a:buFont typeface="Arial"/>
              <a:buNone/>
            </a:pPr>
            <a:r>
              <a:rPr lang="en-GB" sz="1000"/>
              <a:t>         AlphaTest LEqual [_Cutoff] </a:t>
            </a:r>
            <a:endParaRPr sz="1000"/>
          </a:p>
          <a:p>
            <a:pPr indent="-347472" lvl="0" marL="384046" rtl="0" algn="l">
              <a:lnSpc>
                <a:spcPct val="100000"/>
              </a:lnSpc>
              <a:spcBef>
                <a:spcPts val="400"/>
              </a:spcBef>
              <a:spcAft>
                <a:spcPts val="0"/>
              </a:spcAft>
              <a:buClr>
                <a:srgbClr val="000000"/>
              </a:buClr>
              <a:buSzPts val="1100"/>
              <a:buFont typeface="Arial"/>
              <a:buNone/>
            </a:pPr>
            <a:r>
              <a:rPr lang="en-GB" sz="1000"/>
              <a:t>         Blend SrcAlpha OneMinusSrcAlpha</a:t>
            </a:r>
            <a:endParaRPr sz="1000"/>
          </a:p>
          <a:p>
            <a:pPr indent="-347472" lvl="0" marL="384046" rtl="0" algn="l">
              <a:lnSpc>
                <a:spcPct val="100000"/>
              </a:lnSpc>
              <a:spcBef>
                <a:spcPts val="400"/>
              </a:spcBef>
              <a:spcAft>
                <a:spcPts val="0"/>
              </a:spcAft>
              <a:buClr>
                <a:srgbClr val="000000"/>
              </a:buClr>
              <a:buSzPts val="1100"/>
              <a:buFont typeface="Arial"/>
              <a:buNone/>
            </a:pPr>
            <a:r>
              <a:rPr lang="en-GB" sz="1000"/>
              <a:t>         SetTexture [_MainTex] { </a:t>
            </a:r>
            <a:endParaRPr sz="1000"/>
          </a:p>
          <a:p>
            <a:pPr indent="-347472" lvl="0" marL="384046" rtl="0" algn="l">
              <a:lnSpc>
                <a:spcPct val="100000"/>
              </a:lnSpc>
              <a:spcBef>
                <a:spcPts val="400"/>
              </a:spcBef>
              <a:spcAft>
                <a:spcPts val="0"/>
              </a:spcAft>
              <a:buClr>
                <a:srgbClr val="000000"/>
              </a:buClr>
              <a:buSzPts val="1100"/>
              <a:buFont typeface="Arial"/>
              <a:buNone/>
            </a:pPr>
            <a:r>
              <a:rPr lang="en-GB" sz="1000"/>
              <a:t>            combine texture * primary, texture</a:t>
            </a:r>
            <a:endParaRPr sz="1000"/>
          </a:p>
          <a:p>
            <a:pPr indent="-347472" lvl="0" marL="384046" rtl="0" algn="l">
              <a:lnSpc>
                <a:spcPct val="100000"/>
              </a:lnSpc>
              <a:spcBef>
                <a:spcPts val="400"/>
              </a:spcBef>
              <a:spcAft>
                <a:spcPts val="0"/>
              </a:spcAft>
              <a:buClr>
                <a:srgbClr val="000000"/>
              </a:buClr>
              <a:buSzPts val="1100"/>
              <a:buFont typeface="Arial"/>
              <a:buNone/>
            </a:pPr>
            <a:r>
              <a:rPr lang="en-GB" sz="1000"/>
              <a:t>         }</a:t>
            </a:r>
            <a:endParaRPr sz="1000"/>
          </a:p>
          <a:p>
            <a:pPr indent="-347472" lvl="0" marL="384046" rtl="0" algn="l">
              <a:lnSpc>
                <a:spcPct val="100000"/>
              </a:lnSpc>
              <a:spcBef>
                <a:spcPts val="400"/>
              </a:spcBef>
              <a:spcAft>
                <a:spcPts val="0"/>
              </a:spcAft>
              <a:buClr>
                <a:srgbClr val="000000"/>
              </a:buClr>
              <a:buSzPts val="1100"/>
              <a:buFont typeface="Arial"/>
              <a:buNone/>
            </a:pPr>
            <a:r>
              <a:rPr lang="en-GB" sz="1000"/>
              <a:t>      }</a:t>
            </a:r>
            <a:endParaRPr sz="1000"/>
          </a:p>
          <a:p>
            <a:pPr indent="-347472" lvl="0" marL="384046" rtl="0" algn="l">
              <a:lnSpc>
                <a:spcPct val="100000"/>
              </a:lnSpc>
              <a:spcBef>
                <a:spcPts val="400"/>
              </a:spcBef>
              <a:spcAft>
                <a:spcPts val="0"/>
              </a:spcAft>
              <a:buClr>
                <a:srgbClr val="000000"/>
              </a:buClr>
              <a:buSzPts val="1100"/>
              <a:buFont typeface="Arial"/>
              <a:buNone/>
            </a:pPr>
            <a:r>
              <a:rPr lang="en-GB" sz="1000"/>
              <a:t>}</a:t>
            </a:r>
            <a:endParaRPr sz="1000"/>
          </a:p>
          <a:p>
            <a:pPr indent="0" lvl="0" marL="914400" rtl="0" algn="l">
              <a:lnSpc>
                <a:spcPct val="100000"/>
              </a:lnSpc>
              <a:spcBef>
                <a:spcPts val="500"/>
              </a:spcBef>
              <a:spcAft>
                <a:spcPts val="0"/>
              </a:spcAft>
              <a:buNone/>
            </a:pPr>
            <a:r>
              <a:t/>
            </a:r>
            <a:endParaRPr sz="10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4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54" name="Google Shape;1154;p143"/>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ShaderLab – BindChannels</a:t>
            </a:r>
            <a:endParaRPr/>
          </a:p>
          <a:p>
            <a:pPr indent="-317500" lvl="1" marL="914400" rtl="0" algn="l">
              <a:lnSpc>
                <a:spcPct val="100000"/>
              </a:lnSpc>
              <a:spcBef>
                <a:spcPts val="0"/>
              </a:spcBef>
              <a:spcAft>
                <a:spcPts val="0"/>
              </a:spcAft>
              <a:buSzPts val="1400"/>
              <a:buChar char="○"/>
            </a:pPr>
            <a:r>
              <a:rPr lang="en-GB"/>
              <a:t>決定Vertex 資料與Hardware之間的連結關係 : </a:t>
            </a:r>
            <a:r>
              <a:rPr b="1" lang="en-GB"/>
              <a:t>BindChannels</a:t>
            </a:r>
            <a:r>
              <a:rPr lang="en-GB"/>
              <a:t> </a:t>
            </a:r>
            <a:r>
              <a:rPr b="1" lang="en-GB"/>
              <a:t>{</a:t>
            </a:r>
            <a:r>
              <a:rPr lang="en-GB"/>
              <a:t> </a:t>
            </a:r>
            <a:r>
              <a:rPr b="1" lang="en-GB"/>
              <a:t>Bind</a:t>
            </a:r>
            <a:r>
              <a:rPr lang="en-GB"/>
              <a:t> "</a:t>
            </a:r>
            <a:r>
              <a:rPr i="1" lang="en-GB"/>
              <a:t>source</a:t>
            </a:r>
            <a:r>
              <a:rPr lang="en-GB"/>
              <a:t>", </a:t>
            </a:r>
            <a:r>
              <a:rPr i="1" lang="en-GB"/>
              <a:t>target</a:t>
            </a:r>
            <a:r>
              <a:rPr lang="en-GB"/>
              <a:t> </a:t>
            </a:r>
            <a:r>
              <a:rPr b="1" lang="en-GB"/>
              <a:t>}</a:t>
            </a:r>
            <a:r>
              <a:rPr lang="en-GB"/>
              <a:t> </a:t>
            </a:r>
            <a:endParaRPr/>
          </a:p>
          <a:p>
            <a:pPr indent="0" lvl="0" marL="2286000" rtl="0" algn="l">
              <a:lnSpc>
                <a:spcPct val="100000"/>
              </a:lnSpc>
              <a:spcBef>
                <a:spcPts val="500"/>
              </a:spcBef>
              <a:spcAft>
                <a:spcPts val="0"/>
              </a:spcAft>
              <a:buNone/>
            </a:pPr>
            <a:r>
              <a:rPr lang="en-GB" sz="1000"/>
              <a:t>Source : 			     target : </a:t>
            </a:r>
            <a:endParaRPr sz="1000"/>
          </a:p>
          <a:p>
            <a:pPr indent="0" lvl="0" marL="2286000" rtl="0" algn="l">
              <a:lnSpc>
                <a:spcPct val="100000"/>
              </a:lnSpc>
              <a:spcBef>
                <a:spcPts val="400"/>
              </a:spcBef>
              <a:spcAft>
                <a:spcPts val="0"/>
              </a:spcAft>
              <a:buNone/>
            </a:pPr>
            <a:r>
              <a:rPr lang="en-GB" sz="1000"/>
              <a:t>Vertex : Vertex 位置                        Vertex : Vertex 位置</a:t>
            </a:r>
            <a:endParaRPr sz="1000"/>
          </a:p>
          <a:p>
            <a:pPr indent="0" lvl="0" marL="2286000" rtl="0" algn="l">
              <a:lnSpc>
                <a:spcPct val="100000"/>
              </a:lnSpc>
              <a:spcBef>
                <a:spcPts val="400"/>
              </a:spcBef>
              <a:spcAft>
                <a:spcPts val="0"/>
              </a:spcAft>
              <a:buNone/>
            </a:pPr>
            <a:r>
              <a:rPr lang="en-GB" sz="1000"/>
              <a:t>Normal : Vertex 法向量                  Normal : Vertex 法向量</a:t>
            </a:r>
            <a:endParaRPr sz="1000"/>
          </a:p>
          <a:p>
            <a:pPr indent="0" lvl="0" marL="2286000" rtl="0" algn="l">
              <a:lnSpc>
                <a:spcPct val="100000"/>
              </a:lnSpc>
              <a:spcBef>
                <a:spcPts val="400"/>
              </a:spcBef>
              <a:spcAft>
                <a:spcPts val="0"/>
              </a:spcAft>
              <a:buNone/>
            </a:pPr>
            <a:r>
              <a:rPr lang="en-GB" sz="1000"/>
              <a:t>Tangent : Vertex tangent                Tangent : Vertex tangent</a:t>
            </a:r>
            <a:endParaRPr sz="1000"/>
          </a:p>
          <a:p>
            <a:pPr indent="0" lvl="0" marL="2286000" rtl="0" algn="l">
              <a:lnSpc>
                <a:spcPct val="100000"/>
              </a:lnSpc>
              <a:spcBef>
                <a:spcPts val="400"/>
              </a:spcBef>
              <a:spcAft>
                <a:spcPts val="0"/>
              </a:spcAft>
              <a:buNone/>
            </a:pPr>
            <a:r>
              <a:rPr lang="en-GB" sz="1000"/>
              <a:t>Texcoord : 第一組 UV                      Texcoord0,1…: Texture  </a:t>
            </a:r>
            <a:endParaRPr sz="1000"/>
          </a:p>
          <a:p>
            <a:pPr indent="0" lvl="0" marL="2286000" rtl="0" algn="l">
              <a:lnSpc>
                <a:spcPct val="100000"/>
              </a:lnSpc>
              <a:spcBef>
                <a:spcPts val="400"/>
              </a:spcBef>
              <a:spcAft>
                <a:spcPts val="0"/>
              </a:spcAft>
              <a:buNone/>
            </a:pPr>
            <a:r>
              <a:rPr lang="en-GB" sz="1000"/>
              <a:t>                                                            coordinate in texture stage.</a:t>
            </a:r>
            <a:endParaRPr sz="1000"/>
          </a:p>
          <a:p>
            <a:pPr indent="0" lvl="0" marL="2286000" rtl="0" algn="l">
              <a:lnSpc>
                <a:spcPct val="100000"/>
              </a:lnSpc>
              <a:spcBef>
                <a:spcPts val="400"/>
              </a:spcBef>
              <a:spcAft>
                <a:spcPts val="0"/>
              </a:spcAft>
              <a:buNone/>
            </a:pPr>
            <a:r>
              <a:rPr lang="en-GB" sz="1000"/>
              <a:t>Texcoord1 : 第二組 UV                    Texcoord :  for all texture stage.</a:t>
            </a:r>
            <a:endParaRPr sz="1000"/>
          </a:p>
          <a:p>
            <a:pPr indent="0" lvl="0" marL="2286000" rtl="0" algn="l">
              <a:lnSpc>
                <a:spcPct val="100000"/>
              </a:lnSpc>
              <a:spcBef>
                <a:spcPts val="400"/>
              </a:spcBef>
              <a:spcAft>
                <a:spcPts val="0"/>
              </a:spcAft>
              <a:buNone/>
            </a:pPr>
            <a:r>
              <a:rPr lang="en-GB" sz="1000"/>
              <a:t>Color : Vertex 顏色.                          Color : Vertex 顏色.</a:t>
            </a:r>
            <a:endParaRPr sz="1000"/>
          </a:p>
          <a:p>
            <a:pPr indent="-317500" lvl="0" marL="914400" rtl="0" algn="l">
              <a:lnSpc>
                <a:spcPct val="100000"/>
              </a:lnSpc>
              <a:spcBef>
                <a:spcPts val="0"/>
              </a:spcBef>
              <a:spcAft>
                <a:spcPts val="0"/>
              </a:spcAft>
              <a:buSzPts val="1400"/>
              <a:buChar char="●"/>
            </a:pPr>
            <a:r>
              <a:rPr lang="en-GB" sz="1400"/>
              <a:t>如果有使用vertex shader program, BindChannels會沒有效果.</a:t>
            </a:r>
            <a:endParaRPr sz="1400"/>
          </a:p>
          <a:p>
            <a:pPr indent="-317500" lvl="0" marL="914400" rtl="0" algn="l">
              <a:lnSpc>
                <a:spcPct val="100000"/>
              </a:lnSpc>
              <a:spcBef>
                <a:spcPts val="0"/>
              </a:spcBef>
              <a:spcAft>
                <a:spcPts val="0"/>
              </a:spcAft>
              <a:buSzPts val="1400"/>
              <a:buChar char="●"/>
            </a:pPr>
            <a:r>
              <a:rPr lang="en-GB" sz="1400"/>
              <a:t>預設的情形下Unity自己會找出適當的連結, 但某些情況下使用者可能需要使用自己的設定.</a:t>
            </a:r>
            <a:endParaRPr sz="1400"/>
          </a:p>
          <a:p>
            <a:pPr indent="-317500" lvl="0" marL="914400" rtl="0" algn="l">
              <a:lnSpc>
                <a:spcPct val="100000"/>
              </a:lnSpc>
              <a:spcBef>
                <a:spcPts val="0"/>
              </a:spcBef>
              <a:spcAft>
                <a:spcPts val="0"/>
              </a:spcAft>
              <a:buSzPts val="1400"/>
              <a:buChar char="●"/>
            </a:pPr>
            <a:r>
              <a:rPr lang="en-GB" sz="1400"/>
              <a:t>如 :   要使用Vertex color 或是 兩組UV.</a:t>
            </a:r>
            <a:br>
              <a:rPr lang="en-GB" sz="1400"/>
            </a:br>
            <a:r>
              <a:rPr lang="en-GB" sz="1000"/>
              <a:t>BindChannels  {</a:t>
            </a:r>
            <a:endParaRPr sz="1000"/>
          </a:p>
          <a:p>
            <a:pPr indent="0" lvl="0" marL="914400" rtl="0" algn="l">
              <a:lnSpc>
                <a:spcPct val="100000"/>
              </a:lnSpc>
              <a:spcBef>
                <a:spcPts val="400"/>
              </a:spcBef>
              <a:spcAft>
                <a:spcPts val="0"/>
              </a:spcAft>
              <a:buNone/>
            </a:pPr>
            <a:r>
              <a:rPr lang="en-GB" sz="1000"/>
              <a:t>      Bind "Vertex", vertex </a:t>
            </a:r>
            <a:endParaRPr sz="1000"/>
          </a:p>
          <a:p>
            <a:pPr indent="0" lvl="0" marL="914400" rtl="0" algn="l">
              <a:lnSpc>
                <a:spcPct val="100000"/>
              </a:lnSpc>
              <a:spcBef>
                <a:spcPts val="400"/>
              </a:spcBef>
              <a:spcAft>
                <a:spcPts val="0"/>
              </a:spcAft>
              <a:buNone/>
            </a:pPr>
            <a:r>
              <a:rPr lang="en-GB" sz="1000"/>
              <a:t>      Bind "texcoord", texcoord0 </a:t>
            </a:r>
            <a:endParaRPr sz="1000"/>
          </a:p>
          <a:p>
            <a:pPr indent="0" lvl="0" marL="914400" rtl="0" algn="l">
              <a:lnSpc>
                <a:spcPct val="100000"/>
              </a:lnSpc>
              <a:spcBef>
                <a:spcPts val="400"/>
              </a:spcBef>
              <a:spcAft>
                <a:spcPts val="0"/>
              </a:spcAft>
              <a:buNone/>
            </a:pPr>
            <a:r>
              <a:rPr lang="en-GB" sz="1000"/>
              <a:t>      Bind "texcoord1", texcoord1</a:t>
            </a:r>
            <a:endParaRPr sz="1000"/>
          </a:p>
          <a:p>
            <a:pPr indent="0" lvl="0" marL="914400" rtl="0" algn="l">
              <a:lnSpc>
                <a:spcPct val="100000"/>
              </a:lnSpc>
              <a:spcBef>
                <a:spcPts val="400"/>
              </a:spcBef>
              <a:spcAft>
                <a:spcPts val="0"/>
              </a:spcAft>
              <a:buNone/>
            </a:pPr>
            <a:r>
              <a:rPr lang="en-GB" sz="1000"/>
              <a:t>   } </a:t>
            </a:r>
            <a:endParaRPr sz="10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4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60" name="Google Shape;1160;p144"/>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Surface Shader</a:t>
            </a:r>
            <a:endParaRPr/>
          </a:p>
          <a:p>
            <a:pPr indent="-317500" lvl="1" marL="914400" rtl="0" algn="l">
              <a:lnSpc>
                <a:spcPct val="100000"/>
              </a:lnSpc>
              <a:spcBef>
                <a:spcPts val="0"/>
              </a:spcBef>
              <a:spcAft>
                <a:spcPts val="0"/>
              </a:spcAft>
              <a:buSzPts val="1400"/>
              <a:buChar char="○"/>
            </a:pPr>
            <a:r>
              <a:rPr lang="en-GB"/>
              <a:t>透過定義一個Surface function, 參數包含input data(uv…)及output data(SurfaceOutput : albedo, color, normal…).  使用cg/hlsl來達到我們要的效果.</a:t>
            </a:r>
            <a:endParaRPr/>
          </a:p>
          <a:p>
            <a:pPr indent="-317500" lvl="1" marL="914400" rtl="0" algn="l">
              <a:lnSpc>
                <a:spcPct val="100000"/>
              </a:lnSpc>
              <a:spcBef>
                <a:spcPts val="0"/>
              </a:spcBef>
              <a:spcAft>
                <a:spcPts val="0"/>
              </a:spcAft>
              <a:buSzPts val="1400"/>
              <a:buChar char="○"/>
            </a:pPr>
            <a:r>
              <a:rPr lang="en-GB"/>
              <a:t>Surface shader透過input,output的資訊,  不管是deferred或是forward rendering, 系統都自己會幫我們產生適合的Vertex and Fragment shader.</a:t>
            </a:r>
            <a:endParaRPr/>
          </a:p>
          <a:p>
            <a:pPr indent="-317500" lvl="1" marL="914400" rtl="0" algn="l">
              <a:lnSpc>
                <a:spcPct val="100000"/>
              </a:lnSpc>
              <a:spcBef>
                <a:spcPts val="0"/>
              </a:spcBef>
              <a:spcAft>
                <a:spcPts val="0"/>
              </a:spcAft>
              <a:buSzPts val="1400"/>
              <a:buChar char="○"/>
            </a:pPr>
            <a:r>
              <a:rPr lang="en-GB"/>
              <a:t>避免寫複雜的shader來管理燈光, 影子, rendering path等等的問題.</a:t>
            </a:r>
            <a:endParaRPr/>
          </a:p>
          <a:p>
            <a:pPr indent="0" lvl="0" marL="1371600" rtl="0" algn="l">
              <a:lnSpc>
                <a:spcPct val="100000"/>
              </a:lnSpc>
              <a:spcBef>
                <a:spcPts val="400"/>
              </a:spcBef>
              <a:spcAft>
                <a:spcPts val="0"/>
              </a:spcAft>
              <a:buNone/>
            </a:pPr>
            <a:r>
              <a:t/>
            </a:r>
            <a:endParaRPr sz="14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66" name="Google Shape;1166;p145"/>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Input data structure: </a:t>
            </a:r>
            <a:endParaRPr/>
          </a:p>
          <a:p>
            <a:pPr indent="-347472" lvl="0" marL="384046" rtl="0" algn="l">
              <a:lnSpc>
                <a:spcPct val="100000"/>
              </a:lnSpc>
              <a:spcBef>
                <a:spcPts val="400"/>
              </a:spcBef>
              <a:spcAft>
                <a:spcPts val="0"/>
              </a:spcAft>
              <a:buClr>
                <a:srgbClr val="000000"/>
              </a:buClr>
              <a:buSzPts val="2000"/>
              <a:buFont typeface="Arial"/>
              <a:buNone/>
            </a:pPr>
            <a:r>
              <a:rPr lang="en-GB" sz="1400"/>
              <a:t>Ex.</a:t>
            </a:r>
            <a:endParaRPr sz="1400"/>
          </a:p>
          <a:p>
            <a:pPr indent="-347472" lvl="0" marL="384046" rtl="0" algn="l">
              <a:lnSpc>
                <a:spcPct val="100000"/>
              </a:lnSpc>
              <a:spcBef>
                <a:spcPts val="400"/>
              </a:spcBef>
              <a:spcAft>
                <a:spcPts val="0"/>
              </a:spcAft>
              <a:buClr>
                <a:srgbClr val="000000"/>
              </a:buClr>
              <a:buSzPts val="2000"/>
              <a:buFont typeface="Arial"/>
              <a:buNone/>
            </a:pPr>
            <a:r>
              <a:rPr lang="en-GB" sz="1400"/>
              <a:t>struct Input {</a:t>
            </a:r>
            <a:endParaRPr sz="1400"/>
          </a:p>
          <a:p>
            <a:pPr indent="-347472" lvl="0" marL="384046" rtl="0" algn="l">
              <a:lnSpc>
                <a:spcPct val="100000"/>
              </a:lnSpc>
              <a:spcBef>
                <a:spcPts val="400"/>
              </a:spcBef>
              <a:spcAft>
                <a:spcPts val="0"/>
              </a:spcAft>
              <a:buClr>
                <a:srgbClr val="000000"/>
              </a:buClr>
              <a:buSzPts val="2000"/>
              <a:buFont typeface="Arial"/>
              <a:buNone/>
            </a:pPr>
            <a:r>
              <a:rPr lang="en-GB" sz="1400"/>
              <a:t>   float2 uv_MainTex; // uv + Texture name = texture coordinate.</a:t>
            </a:r>
            <a:endParaRPr sz="1400"/>
          </a:p>
          <a:p>
            <a:pPr indent="-347472" lvl="0" marL="384046" rtl="0" algn="l">
              <a:lnSpc>
                <a:spcPct val="100000"/>
              </a:lnSpc>
              <a:spcBef>
                <a:spcPts val="400"/>
              </a:spcBef>
              <a:spcAft>
                <a:spcPts val="0"/>
              </a:spcAft>
              <a:buClr>
                <a:srgbClr val="000000"/>
              </a:buClr>
              <a:buSzPts val="2000"/>
              <a:buFont typeface="Arial"/>
              <a:buNone/>
            </a:pPr>
            <a:r>
              <a:rPr lang="en-GB" sz="1400"/>
              <a:t>   float4 color : COLOR;  // Vertex color</a:t>
            </a:r>
            <a:endParaRPr sz="1400"/>
          </a:p>
          <a:p>
            <a:pPr indent="-347472" lvl="0" marL="384046" rtl="0" algn="l">
              <a:lnSpc>
                <a:spcPct val="100000"/>
              </a:lnSpc>
              <a:spcBef>
                <a:spcPts val="400"/>
              </a:spcBef>
              <a:spcAft>
                <a:spcPts val="0"/>
              </a:spcAft>
              <a:buClr>
                <a:srgbClr val="000000"/>
              </a:buClr>
              <a:buSzPts val="2000"/>
              <a:buFont typeface="Arial"/>
              <a:buNone/>
            </a:pPr>
            <a:r>
              <a:rPr lang="en-GB" sz="1400"/>
              <a:t>   float3 viewDir; //view direction.</a:t>
            </a:r>
            <a:endParaRPr sz="1400"/>
          </a:p>
          <a:p>
            <a:pPr indent="-347472" lvl="0" marL="384046" rtl="0" algn="l">
              <a:lnSpc>
                <a:spcPct val="100000"/>
              </a:lnSpc>
              <a:spcBef>
                <a:spcPts val="400"/>
              </a:spcBef>
              <a:spcAft>
                <a:spcPts val="0"/>
              </a:spcAft>
              <a:buClr>
                <a:srgbClr val="000000"/>
              </a:buClr>
              <a:buSzPts val="2000"/>
              <a:buFont typeface="Arial"/>
              <a:buNone/>
            </a:pPr>
            <a:r>
              <a:rPr lang="en-GB" sz="1400"/>
              <a:t>   float4 screenPos; //position in screen space.</a:t>
            </a:r>
            <a:endParaRPr sz="1400"/>
          </a:p>
          <a:p>
            <a:pPr indent="-347472" lvl="0" marL="384046" rtl="0" algn="l">
              <a:lnSpc>
                <a:spcPct val="100000"/>
              </a:lnSpc>
              <a:spcBef>
                <a:spcPts val="400"/>
              </a:spcBef>
              <a:spcAft>
                <a:spcPts val="0"/>
              </a:spcAft>
              <a:buClr>
                <a:srgbClr val="000000"/>
              </a:buClr>
              <a:buSzPts val="2000"/>
              <a:buFont typeface="Arial"/>
              <a:buNone/>
            </a:pPr>
            <a:r>
              <a:rPr lang="en-GB" sz="1400"/>
              <a:t>   float3 worldPos; //position in world space.</a:t>
            </a:r>
            <a:endParaRPr sz="1400"/>
          </a:p>
          <a:p>
            <a:pPr indent="-347472" lvl="0" marL="384046" rtl="0" algn="l">
              <a:lnSpc>
                <a:spcPct val="100000"/>
              </a:lnSpc>
              <a:spcBef>
                <a:spcPts val="400"/>
              </a:spcBef>
              <a:spcAft>
                <a:spcPts val="0"/>
              </a:spcAft>
              <a:buClr>
                <a:srgbClr val="000000"/>
              </a:buClr>
              <a:buSzPts val="2000"/>
              <a:buFont typeface="Arial"/>
              <a:buNone/>
            </a:pPr>
            <a:r>
              <a:rPr lang="en-GB" sz="1400"/>
              <a:t>   float3 worldRefl; // World reflection vector.</a:t>
            </a:r>
            <a:endParaRPr sz="1400"/>
          </a:p>
          <a:p>
            <a:pPr indent="-347472" lvl="0" marL="384046" rtl="0" algn="l">
              <a:lnSpc>
                <a:spcPct val="100000"/>
              </a:lnSpc>
              <a:spcBef>
                <a:spcPts val="400"/>
              </a:spcBef>
              <a:spcAft>
                <a:spcPts val="0"/>
              </a:spcAft>
              <a:buClr>
                <a:srgbClr val="000000"/>
              </a:buClr>
              <a:buSzPts val="2000"/>
              <a:buFont typeface="Arial"/>
              <a:buNone/>
            </a:pPr>
            <a:r>
              <a:rPr lang="en-GB" sz="1400"/>
              <a:t>   float3 worldNormal; // World normal vector.</a:t>
            </a:r>
            <a:endParaRPr sz="1400"/>
          </a:p>
          <a:p>
            <a:pPr indent="-347472" lvl="0" marL="384046" rtl="0" algn="l">
              <a:lnSpc>
                <a:spcPct val="100000"/>
              </a:lnSpc>
              <a:spcBef>
                <a:spcPts val="400"/>
              </a:spcBef>
              <a:spcAft>
                <a:spcPts val="0"/>
              </a:spcAft>
              <a:buClr>
                <a:srgbClr val="000000"/>
              </a:buClr>
              <a:buSzPts val="2000"/>
              <a:buFont typeface="Arial"/>
              <a:buNone/>
            </a:pPr>
            <a:r>
              <a:rPr lang="en-GB" sz="1400"/>
              <a:t>   float3 worldRefl; INTERNAL_DATA // 配合Normal output可以使用WorldReflectionVector 來計算per-pixel的reflection vector/</a:t>
            </a:r>
            <a:endParaRPr sz="1400"/>
          </a:p>
          <a:p>
            <a:pPr indent="-347472" lvl="0" marL="384046" rtl="0" algn="l">
              <a:lnSpc>
                <a:spcPct val="100000"/>
              </a:lnSpc>
              <a:spcBef>
                <a:spcPts val="400"/>
              </a:spcBef>
              <a:spcAft>
                <a:spcPts val="0"/>
              </a:spcAft>
              <a:buClr>
                <a:srgbClr val="000000"/>
              </a:buClr>
              <a:buSzPts val="2000"/>
              <a:buFont typeface="Arial"/>
              <a:buNone/>
            </a:pPr>
            <a:r>
              <a:rPr lang="en-GB" sz="1400"/>
              <a:t>   float3 worldNormal; INTERNAL_DATA //  同上, 取得per-pixel的normal vector.</a:t>
            </a:r>
            <a:endParaRPr sz="1400"/>
          </a:p>
          <a:p>
            <a:pPr indent="-347472" lvl="0" marL="384046" rtl="0" algn="l">
              <a:lnSpc>
                <a:spcPct val="100000"/>
              </a:lnSpc>
              <a:spcBef>
                <a:spcPts val="400"/>
              </a:spcBef>
              <a:spcAft>
                <a:spcPts val="0"/>
              </a:spcAft>
              <a:buClr>
                <a:srgbClr val="000000"/>
              </a:buClr>
              <a:buSzPts val="2000"/>
              <a:buFont typeface="Arial"/>
              <a:buNone/>
            </a:pPr>
            <a:r>
              <a:rPr lang="en-GB" sz="1400"/>
              <a:t>};</a:t>
            </a:r>
            <a:endParaRPr sz="14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4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72" name="Google Shape;1172;p146"/>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Surface output structure : </a:t>
            </a:r>
            <a:endParaRPr/>
          </a:p>
          <a:p>
            <a:pPr indent="173734" lvl="1" marL="274320" rtl="0" algn="l">
              <a:lnSpc>
                <a:spcPct val="100000"/>
              </a:lnSpc>
              <a:spcBef>
                <a:spcPts val="400"/>
              </a:spcBef>
              <a:spcAft>
                <a:spcPts val="0"/>
              </a:spcAft>
              <a:buClr>
                <a:srgbClr val="000000"/>
              </a:buClr>
              <a:buSzPts val="2000"/>
              <a:buFont typeface="Arial"/>
              <a:buNone/>
            </a:pPr>
            <a:r>
              <a:rPr lang="en-GB"/>
              <a:t>struct SurfaceOutput {</a:t>
            </a:r>
            <a:endParaRPr/>
          </a:p>
          <a:p>
            <a:pPr indent="173734" lvl="1" marL="274320" rtl="0" algn="l">
              <a:lnSpc>
                <a:spcPct val="100000"/>
              </a:lnSpc>
              <a:spcBef>
                <a:spcPts val="400"/>
              </a:spcBef>
              <a:spcAft>
                <a:spcPts val="0"/>
              </a:spcAft>
              <a:buClr>
                <a:srgbClr val="000000"/>
              </a:buClr>
              <a:buSzPts val="2000"/>
              <a:buFont typeface="Arial"/>
              <a:buNone/>
            </a:pPr>
            <a:r>
              <a:rPr lang="en-GB"/>
              <a:t>   half3 Albedo;</a:t>
            </a:r>
            <a:endParaRPr/>
          </a:p>
          <a:p>
            <a:pPr indent="173734" lvl="1" marL="274320" rtl="0" algn="l">
              <a:lnSpc>
                <a:spcPct val="100000"/>
              </a:lnSpc>
              <a:spcBef>
                <a:spcPts val="400"/>
              </a:spcBef>
              <a:spcAft>
                <a:spcPts val="0"/>
              </a:spcAft>
              <a:buClr>
                <a:srgbClr val="000000"/>
              </a:buClr>
              <a:buSzPts val="2000"/>
              <a:buFont typeface="Arial"/>
              <a:buNone/>
            </a:pPr>
            <a:r>
              <a:rPr lang="en-GB"/>
              <a:t>   half3 Normal;</a:t>
            </a:r>
            <a:endParaRPr/>
          </a:p>
          <a:p>
            <a:pPr indent="173734" lvl="1" marL="274320" rtl="0" algn="l">
              <a:lnSpc>
                <a:spcPct val="100000"/>
              </a:lnSpc>
              <a:spcBef>
                <a:spcPts val="400"/>
              </a:spcBef>
              <a:spcAft>
                <a:spcPts val="0"/>
              </a:spcAft>
              <a:buClr>
                <a:srgbClr val="000000"/>
              </a:buClr>
              <a:buSzPts val="2000"/>
              <a:buFont typeface="Arial"/>
              <a:buNone/>
            </a:pPr>
            <a:r>
              <a:rPr lang="en-GB"/>
              <a:t>   half3 Emission;</a:t>
            </a:r>
            <a:endParaRPr/>
          </a:p>
          <a:p>
            <a:pPr indent="173734" lvl="1" marL="274320" rtl="0" algn="l">
              <a:lnSpc>
                <a:spcPct val="100000"/>
              </a:lnSpc>
              <a:spcBef>
                <a:spcPts val="400"/>
              </a:spcBef>
              <a:spcAft>
                <a:spcPts val="0"/>
              </a:spcAft>
              <a:buClr>
                <a:srgbClr val="000000"/>
              </a:buClr>
              <a:buSzPts val="2000"/>
              <a:buFont typeface="Arial"/>
              <a:buNone/>
            </a:pPr>
            <a:r>
              <a:rPr lang="en-GB"/>
              <a:t>   half Specular;</a:t>
            </a:r>
            <a:endParaRPr/>
          </a:p>
          <a:p>
            <a:pPr indent="173734" lvl="1" marL="274320" rtl="0" algn="l">
              <a:lnSpc>
                <a:spcPct val="100000"/>
              </a:lnSpc>
              <a:spcBef>
                <a:spcPts val="400"/>
              </a:spcBef>
              <a:spcAft>
                <a:spcPts val="0"/>
              </a:spcAft>
              <a:buClr>
                <a:srgbClr val="000000"/>
              </a:buClr>
              <a:buSzPts val="2000"/>
              <a:buFont typeface="Arial"/>
              <a:buNone/>
            </a:pPr>
            <a:r>
              <a:rPr lang="en-GB"/>
              <a:t>   half Gloss;</a:t>
            </a:r>
            <a:endParaRPr/>
          </a:p>
          <a:p>
            <a:pPr indent="173734" lvl="1" marL="274320" rtl="0" algn="l">
              <a:lnSpc>
                <a:spcPct val="100000"/>
              </a:lnSpc>
              <a:spcBef>
                <a:spcPts val="400"/>
              </a:spcBef>
              <a:spcAft>
                <a:spcPts val="0"/>
              </a:spcAft>
              <a:buClr>
                <a:srgbClr val="000000"/>
              </a:buClr>
              <a:buSzPts val="2000"/>
              <a:buFont typeface="Arial"/>
              <a:buNone/>
            </a:pPr>
            <a:r>
              <a:rPr lang="en-GB"/>
              <a:t>   half Alpha;</a:t>
            </a:r>
            <a:endParaRPr/>
          </a:p>
          <a:p>
            <a:pPr indent="173734" lvl="1" marL="274320" rtl="0" algn="l">
              <a:lnSpc>
                <a:spcPct val="100000"/>
              </a:lnSpc>
              <a:spcBef>
                <a:spcPts val="400"/>
              </a:spcBef>
              <a:spcAft>
                <a:spcPts val="0"/>
              </a:spcAft>
              <a:buClr>
                <a:srgbClr val="000000"/>
              </a:buClr>
              <a:buSzPts val="2000"/>
              <a:buFont typeface="Arial"/>
              <a:buNone/>
            </a:pPr>
            <a:r>
              <a:rPr lang="en-GB"/>
              <a:t>}</a:t>
            </a:r>
            <a:endParaRPr/>
          </a:p>
          <a:p>
            <a:pPr indent="173734" lvl="1" marL="274320" rtl="0" algn="l">
              <a:lnSpc>
                <a:spcPct val="100000"/>
              </a:lnSpc>
              <a:spcBef>
                <a:spcPts val="400"/>
              </a:spcBef>
              <a:spcAft>
                <a:spcPts val="0"/>
              </a:spcAft>
              <a:buClr>
                <a:srgbClr val="000000"/>
              </a:buClr>
              <a:buSzPts val="2000"/>
              <a:buFont typeface="Arial"/>
              <a:buNone/>
            </a:pPr>
            <a:r>
              <a:rPr lang="en-GB"/>
              <a:t>這是一個Predefined的預設結構, 可以直接使用, 當然也可以定義一個自己結構的output data.</a:t>
            </a:r>
            <a:endParaRPr/>
          </a:p>
          <a:p>
            <a:pPr indent="-347472" lvl="0" marL="384046" rtl="0" algn="l">
              <a:lnSpc>
                <a:spcPct val="100000"/>
              </a:lnSpc>
              <a:spcBef>
                <a:spcPts val="400"/>
              </a:spcBef>
              <a:spcAft>
                <a:spcPts val="0"/>
              </a:spcAft>
              <a:buNone/>
            </a:pPr>
            <a:r>
              <a:t/>
            </a:r>
            <a:endParaRPr sz="14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4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78" name="Google Shape;1178;p147"/>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GB" sz="1400"/>
              <a:t>compile directives</a:t>
            </a:r>
            <a:endParaRPr sz="1400"/>
          </a:p>
          <a:p>
            <a:pPr indent="-317500" lvl="1" marL="914400" rtl="0" algn="l">
              <a:lnSpc>
                <a:spcPct val="100000"/>
              </a:lnSpc>
              <a:spcBef>
                <a:spcPts val="0"/>
              </a:spcBef>
              <a:spcAft>
                <a:spcPts val="0"/>
              </a:spcAft>
              <a:buSzPts val="1400"/>
              <a:buChar char="○"/>
            </a:pPr>
            <a:r>
              <a:rPr lang="en-GB"/>
              <a:t>Surface shader必須放在CGPROGRAM與ENDCG之間</a:t>
            </a:r>
            <a:endParaRPr/>
          </a:p>
          <a:p>
            <a:pPr indent="-317500" lvl="1" marL="914400" rtl="0" algn="l">
              <a:lnSpc>
                <a:spcPct val="100000"/>
              </a:lnSpc>
              <a:spcBef>
                <a:spcPts val="0"/>
              </a:spcBef>
              <a:spcAft>
                <a:spcPts val="0"/>
              </a:spcAft>
              <a:buSzPts val="1400"/>
              <a:buChar char="○"/>
            </a:pPr>
            <a:r>
              <a:rPr lang="en-GB"/>
              <a:t>要包含在SubShader中.</a:t>
            </a:r>
            <a:endParaRPr/>
          </a:p>
          <a:p>
            <a:pPr indent="-317500" lvl="1" marL="914400" rtl="0" algn="l">
              <a:lnSpc>
                <a:spcPct val="100000"/>
              </a:lnSpc>
              <a:spcBef>
                <a:spcPts val="0"/>
              </a:spcBef>
              <a:spcAft>
                <a:spcPts val="0"/>
              </a:spcAft>
              <a:buSzPts val="1400"/>
              <a:buChar char="○"/>
            </a:pPr>
            <a:r>
              <a:rPr lang="en-GB"/>
              <a:t>使用時加上 #pragma surface …</a:t>
            </a:r>
            <a:endParaRPr/>
          </a:p>
          <a:p>
            <a:pPr indent="-317500" lvl="1" marL="914400" rtl="0" algn="l">
              <a:lnSpc>
                <a:spcPct val="100000"/>
              </a:lnSpc>
              <a:spcBef>
                <a:spcPts val="0"/>
              </a:spcBef>
              <a:spcAft>
                <a:spcPts val="0"/>
              </a:spcAft>
              <a:buSzPts val="1400"/>
              <a:buChar char="○"/>
            </a:pPr>
            <a:r>
              <a:rPr lang="en-GB"/>
              <a:t>#pragma surface </a:t>
            </a:r>
            <a:r>
              <a:rPr b="1" lang="en-GB"/>
              <a:t>surfaceFunction</a:t>
            </a:r>
            <a:r>
              <a:rPr lang="en-GB"/>
              <a:t> </a:t>
            </a:r>
            <a:r>
              <a:rPr b="1" lang="en-GB"/>
              <a:t>lightModel</a:t>
            </a:r>
            <a:r>
              <a:rPr lang="en-GB"/>
              <a:t> </a:t>
            </a:r>
            <a:r>
              <a:rPr i="1" lang="en-GB"/>
              <a:t>[optionalparams]</a:t>
            </a:r>
            <a:endParaRPr/>
          </a:p>
          <a:p>
            <a:pPr indent="-317500" lvl="2" marL="1371600" rtl="0" algn="l">
              <a:lnSpc>
                <a:spcPct val="100000"/>
              </a:lnSpc>
              <a:spcBef>
                <a:spcPts val="0"/>
              </a:spcBef>
              <a:spcAft>
                <a:spcPts val="0"/>
              </a:spcAft>
              <a:buSzPts val="1400"/>
              <a:buChar char="■"/>
            </a:pPr>
            <a:r>
              <a:rPr lang="en-GB"/>
              <a:t>surfaceFunction : void surf (Input IN, inout SurfaceOutput o)</a:t>
            </a:r>
            <a:endParaRPr/>
          </a:p>
          <a:p>
            <a:pPr indent="-317500" lvl="2" marL="1371600" rtl="0" algn="l">
              <a:lnSpc>
                <a:spcPct val="100000"/>
              </a:lnSpc>
              <a:spcBef>
                <a:spcPts val="0"/>
              </a:spcBef>
              <a:spcAft>
                <a:spcPts val="0"/>
              </a:spcAft>
              <a:buSzPts val="1400"/>
              <a:buChar char="■"/>
            </a:pPr>
            <a:r>
              <a:rPr lang="en-GB"/>
              <a:t>lightModel : lighting計算的方法.  </a:t>
            </a:r>
            <a:endParaRPr/>
          </a:p>
          <a:p>
            <a:pPr indent="-317500" lvl="3" marL="1828800" rtl="0" algn="l">
              <a:lnSpc>
                <a:spcPct val="100000"/>
              </a:lnSpc>
              <a:spcBef>
                <a:spcPts val="0"/>
              </a:spcBef>
              <a:spcAft>
                <a:spcPts val="0"/>
              </a:spcAft>
              <a:buSzPts val="1400"/>
              <a:buChar char="●"/>
            </a:pPr>
            <a:r>
              <a:rPr lang="en-GB"/>
              <a:t>內建的是Lambert, BlinnPhong, Standard, StandardSpecular也可以寫自己的lightModel.</a:t>
            </a:r>
            <a:endParaRPr/>
          </a:p>
          <a:p>
            <a:pPr indent="-317500" lvl="2" marL="1371600" rtl="0" algn="l">
              <a:lnSpc>
                <a:spcPct val="100000"/>
              </a:lnSpc>
              <a:spcBef>
                <a:spcPts val="0"/>
              </a:spcBef>
              <a:spcAft>
                <a:spcPts val="0"/>
              </a:spcAft>
              <a:buSzPts val="1400"/>
              <a:buChar char="■"/>
            </a:pPr>
            <a:r>
              <a:rPr lang="en-GB"/>
              <a:t>Optionalparams : </a:t>
            </a:r>
            <a:endParaRPr/>
          </a:p>
          <a:p>
            <a:pPr indent="-317500" lvl="3" marL="1828800" rtl="0" algn="l">
              <a:lnSpc>
                <a:spcPct val="100000"/>
              </a:lnSpc>
              <a:spcBef>
                <a:spcPts val="0"/>
              </a:spcBef>
              <a:spcAft>
                <a:spcPts val="0"/>
              </a:spcAft>
              <a:buSzPts val="1400"/>
              <a:buChar char="●"/>
            </a:pPr>
            <a:r>
              <a:rPr lang="en-GB"/>
              <a:t>Alpha值的使用與控制</a:t>
            </a:r>
            <a:endParaRPr/>
          </a:p>
          <a:p>
            <a:pPr indent="-317500" lvl="3" marL="1828800" rtl="0" algn="l">
              <a:lnSpc>
                <a:spcPct val="100000"/>
              </a:lnSpc>
              <a:spcBef>
                <a:spcPts val="0"/>
              </a:spcBef>
              <a:spcAft>
                <a:spcPts val="0"/>
              </a:spcAft>
              <a:buSzPts val="1400"/>
              <a:buChar char="●"/>
            </a:pPr>
            <a:r>
              <a:rPr lang="en-GB"/>
              <a:t>調整頂點資訊與最終顏色</a:t>
            </a:r>
            <a:endParaRPr/>
          </a:p>
          <a:p>
            <a:pPr indent="-317500" lvl="3" marL="1828800" rtl="0" algn="l">
              <a:lnSpc>
                <a:spcPct val="100000"/>
              </a:lnSpc>
              <a:spcBef>
                <a:spcPts val="0"/>
              </a:spcBef>
              <a:spcAft>
                <a:spcPts val="0"/>
              </a:spcAft>
              <a:buSzPts val="1400"/>
              <a:buChar char="●"/>
            </a:pPr>
            <a:r>
              <a:rPr lang="en-GB"/>
              <a:t>Shadow的設定</a:t>
            </a:r>
            <a:endParaRPr/>
          </a:p>
          <a:p>
            <a:pPr indent="-317500" lvl="3" marL="1828800" rtl="0" algn="l">
              <a:lnSpc>
                <a:spcPct val="100000"/>
              </a:lnSpc>
              <a:spcBef>
                <a:spcPts val="0"/>
              </a:spcBef>
              <a:spcAft>
                <a:spcPts val="0"/>
              </a:spcAft>
              <a:buSzPts val="1400"/>
              <a:buChar char="●"/>
            </a:pPr>
            <a:r>
              <a:rPr lang="en-GB"/>
              <a:t>Shader code 產生的控制</a:t>
            </a:r>
            <a:endParaRPr/>
          </a:p>
          <a:p>
            <a:pPr indent="-317500" lvl="3" marL="1828800" rtl="0" algn="l">
              <a:lnSpc>
                <a:spcPct val="100000"/>
              </a:lnSpc>
              <a:spcBef>
                <a:spcPts val="0"/>
              </a:spcBef>
              <a:spcAft>
                <a:spcPts val="0"/>
              </a:spcAft>
              <a:buSzPts val="1400"/>
              <a:buChar char="●"/>
            </a:pPr>
            <a:r>
              <a:rPr lang="en-GB"/>
              <a:t>其餘控制</a:t>
            </a:r>
            <a:endParaRPr/>
          </a:p>
          <a:p>
            <a:pPr indent="0" lvl="0" marL="457200" rtl="0" algn="l">
              <a:lnSpc>
                <a:spcPct val="100000"/>
              </a:lnSpc>
              <a:spcBef>
                <a:spcPts val="400"/>
              </a:spcBef>
              <a:spcAft>
                <a:spcPts val="0"/>
              </a:spcAft>
              <a:buNone/>
            </a:pPr>
            <a:r>
              <a:t/>
            </a:r>
            <a:endParaRPr sz="1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4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84" name="Google Shape;1184;p148"/>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Surface shader tutorial –  以下範例接參考自Unity的使用說明</a:t>
            </a:r>
            <a:endParaRPr/>
          </a:p>
          <a:p>
            <a:pPr indent="0" lvl="0" marL="0" rtl="0" algn="l">
              <a:lnSpc>
                <a:spcPct val="100000"/>
              </a:lnSpc>
              <a:spcBef>
                <a:spcPts val="0"/>
              </a:spcBef>
              <a:spcAft>
                <a:spcPts val="0"/>
              </a:spcAft>
              <a:buNone/>
            </a:pPr>
            <a:r>
              <a:rPr lang="en-GB" sz="1745" u="sng">
                <a:solidFill>
                  <a:schemeClr val="hlink"/>
                </a:solidFill>
                <a:latin typeface="Arial"/>
                <a:ea typeface="Arial"/>
                <a:cs typeface="Arial"/>
                <a:sym typeface="Arial"/>
                <a:hlinkClick r:id="rId3"/>
              </a:rPr>
              <a:t>http://docs.unity3d.com/Documentation/Components/SL-SurfaceShaderExamples.html</a:t>
            </a:r>
            <a:endParaRPr sz="1745">
              <a:latin typeface="Arial"/>
              <a:ea typeface="Arial"/>
              <a:cs typeface="Arial"/>
              <a:sym typeface="Arial"/>
            </a:endParaRPr>
          </a:p>
          <a:p>
            <a:pPr indent="-337047" lvl="0" marL="372526" rtl="0" algn="l">
              <a:lnSpc>
                <a:spcPct val="100000"/>
              </a:lnSpc>
              <a:spcBef>
                <a:spcPts val="400"/>
              </a:spcBef>
              <a:spcAft>
                <a:spcPts val="0"/>
              </a:spcAft>
              <a:buClr>
                <a:srgbClr val="000000"/>
              </a:buClr>
              <a:buSzPts val="1745"/>
              <a:buFont typeface="Arial"/>
              <a:buNone/>
            </a:pPr>
            <a:r>
              <a:rPr lang="en-GB" sz="1000"/>
              <a:t>使用單一顏色表現Lamber lighting.</a:t>
            </a:r>
            <a:endParaRPr sz="1000"/>
          </a:p>
          <a:p>
            <a:pPr indent="-337047" lvl="0" marL="372526" rtl="0" algn="l">
              <a:lnSpc>
                <a:spcPct val="100000"/>
              </a:lnSpc>
              <a:spcBef>
                <a:spcPts val="400"/>
              </a:spcBef>
              <a:spcAft>
                <a:spcPts val="0"/>
              </a:spcAft>
              <a:buClr>
                <a:srgbClr val="000000"/>
              </a:buClr>
              <a:buSzPts val="1745"/>
              <a:buFont typeface="Arial"/>
              <a:buNone/>
            </a:pPr>
            <a:r>
              <a:rPr lang="en-GB" sz="1000"/>
              <a:t>Shader "Example/Diffuse Simple" {</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SubShader {</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Tags { "RenderType" = "Opaque" }</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CGPROGRAM</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#pragma surface surf Lambert</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struct Input { </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float4 color : COLOR; </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void surf (Input IN, inout SurfaceOutput o) { </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o.Albedo = 1;</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ENDCG</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a:t>
            </a:r>
            <a:endParaRPr sz="1000"/>
          </a:p>
          <a:p>
            <a:pPr indent="-337047" lvl="0" marL="372526" rtl="0" algn="l">
              <a:lnSpc>
                <a:spcPct val="100000"/>
              </a:lnSpc>
              <a:spcBef>
                <a:spcPts val="400"/>
              </a:spcBef>
              <a:spcAft>
                <a:spcPts val="0"/>
              </a:spcAft>
              <a:buClr>
                <a:srgbClr val="000000"/>
              </a:buClr>
              <a:buSzPts val="1745"/>
              <a:buFont typeface="Arial"/>
              <a:buNone/>
            </a:pPr>
            <a:r>
              <a:rPr lang="en-GB" sz="1000"/>
              <a:t>   Fallback "Diffuse"</a:t>
            </a:r>
            <a:endParaRPr sz="1000"/>
          </a:p>
          <a:p>
            <a:pPr indent="-337047" lvl="0" marL="372526" rtl="0" algn="l">
              <a:lnSpc>
                <a:spcPct val="100000"/>
              </a:lnSpc>
              <a:spcBef>
                <a:spcPts val="400"/>
              </a:spcBef>
              <a:spcAft>
                <a:spcPts val="0"/>
              </a:spcAft>
              <a:buClr>
                <a:srgbClr val="000000"/>
              </a:buClr>
              <a:buSzPts val="1745"/>
              <a:buFont typeface="Arial"/>
              <a:buNone/>
            </a:pPr>
            <a:r>
              <a:rPr lang="en-GB" sz="1000"/>
              <a:t>}</a:t>
            </a:r>
            <a:endParaRPr sz="1000"/>
          </a:p>
          <a:p>
            <a:pPr indent="0" lvl="0" marL="0" rtl="0" algn="l">
              <a:lnSpc>
                <a:spcPct val="100000"/>
              </a:lnSpc>
              <a:spcBef>
                <a:spcPts val="0"/>
              </a:spcBef>
              <a:spcAft>
                <a:spcPts val="0"/>
              </a:spcAft>
              <a:buNone/>
            </a:pPr>
            <a:r>
              <a:t/>
            </a:r>
            <a:endParaRPr sz="1745">
              <a:latin typeface="Arial"/>
              <a:ea typeface="Arial"/>
              <a:cs typeface="Arial"/>
              <a:sym typeface="Arial"/>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400"/>
              </a:spcBef>
              <a:spcAft>
                <a:spcPts val="0"/>
              </a:spcAft>
              <a:buNone/>
            </a:pPr>
            <a:r>
              <a:t/>
            </a:r>
            <a:endParaRPr sz="14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4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1190" name="Google Shape;1190;p149"/>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如果要使用Specular(BlinnPhong Lighting)</a:t>
            </a:r>
            <a:endParaRPr/>
          </a:p>
          <a:p>
            <a:pPr indent="-317500" lvl="1" marL="914400" rtl="0" algn="l">
              <a:lnSpc>
                <a:spcPct val="100000"/>
              </a:lnSpc>
              <a:spcBef>
                <a:spcPts val="0"/>
              </a:spcBef>
              <a:spcAft>
                <a:spcPts val="0"/>
              </a:spcAft>
              <a:buSzPts val="1400"/>
              <a:buChar char="○"/>
            </a:pPr>
            <a:r>
              <a:rPr lang="en-GB"/>
              <a:t>#pragma surface surf BlinnPhong</a:t>
            </a:r>
            <a:endParaRPr/>
          </a:p>
          <a:p>
            <a:pPr indent="-317500" lvl="1" marL="914400" rtl="0" algn="l">
              <a:lnSpc>
                <a:spcPct val="100000"/>
              </a:lnSpc>
              <a:spcBef>
                <a:spcPts val="0"/>
              </a:spcBef>
              <a:spcAft>
                <a:spcPts val="0"/>
              </a:spcAft>
              <a:buSzPts val="1400"/>
              <a:buChar char="○"/>
            </a:pPr>
            <a:r>
              <a:rPr lang="en-GB"/>
              <a:t>在Properties 裡面加上                                                   </a:t>
            </a:r>
            <a:endParaRPr/>
          </a:p>
          <a:p>
            <a:pPr indent="-317500" lvl="2" marL="1371600" rtl="0" algn="l">
              <a:lnSpc>
                <a:spcPct val="100000"/>
              </a:lnSpc>
              <a:spcBef>
                <a:spcPts val="0"/>
              </a:spcBef>
              <a:spcAft>
                <a:spcPts val="0"/>
              </a:spcAft>
              <a:buSzPts val="1400"/>
              <a:buChar char="■"/>
            </a:pPr>
            <a:r>
              <a:rPr lang="en-GB"/>
              <a:t>_SpecColor ("Specular Color", Color)  = (0.5, 0.5, 0.5, 1)</a:t>
            </a:r>
            <a:endParaRPr/>
          </a:p>
          <a:p>
            <a:pPr indent="-317500" lvl="2" marL="1371600" rtl="0" algn="l">
              <a:lnSpc>
                <a:spcPct val="100000"/>
              </a:lnSpc>
              <a:spcBef>
                <a:spcPts val="0"/>
              </a:spcBef>
              <a:spcAft>
                <a:spcPts val="0"/>
              </a:spcAft>
              <a:buSzPts val="1400"/>
              <a:buChar char="■"/>
            </a:pPr>
            <a:r>
              <a:rPr lang="en-GB"/>
              <a:t> _Shininess ("Shininess", Range(0.0, 100.0))    = 1.0</a:t>
            </a:r>
            <a:endParaRPr/>
          </a:p>
          <a:p>
            <a:pPr indent="-317500" lvl="1" marL="914400" rtl="0" algn="l">
              <a:lnSpc>
                <a:spcPct val="100000"/>
              </a:lnSpc>
              <a:spcBef>
                <a:spcPts val="0"/>
              </a:spcBef>
              <a:spcAft>
                <a:spcPts val="0"/>
              </a:spcAft>
              <a:buSzPts val="1400"/>
              <a:buChar char="○"/>
            </a:pPr>
            <a:r>
              <a:rPr lang="en-GB"/>
              <a:t>SurfaceOutput的 Specular = _Shininess , Gloss也要設定不然會沒有效果.</a:t>
            </a:r>
            <a:endParaRPr/>
          </a:p>
          <a:p>
            <a:pPr indent="-342900" lvl="0" marL="457200" rtl="0" algn="l">
              <a:lnSpc>
                <a:spcPct val="100000"/>
              </a:lnSpc>
              <a:spcBef>
                <a:spcPts val="0"/>
              </a:spcBef>
              <a:spcAft>
                <a:spcPts val="0"/>
              </a:spcAft>
              <a:buSzPts val="1800"/>
              <a:buChar char="●"/>
            </a:pPr>
            <a:r>
              <a:rPr lang="en-GB"/>
              <a:t>Why?? 請看 : </a:t>
            </a:r>
            <a:endParaRPr/>
          </a:p>
          <a:p>
            <a:pPr indent="-317500" lvl="2" marL="1371600" rtl="0" algn="l">
              <a:lnSpc>
                <a:spcPct val="100000"/>
              </a:lnSpc>
              <a:spcBef>
                <a:spcPts val="0"/>
              </a:spcBef>
              <a:spcAft>
                <a:spcPts val="0"/>
              </a:spcAft>
              <a:buSzPts val="1400"/>
              <a:buChar char="■"/>
            </a:pPr>
            <a:r>
              <a:rPr lang="en-GB"/>
              <a:t>C:\Program Files (x86)\Unity\Editor\Data\CGIncludes\lighting.cginc</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5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196" name="Google Shape;1196;p150"/>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SzPts val="1000"/>
              <a:buChar char="●"/>
            </a:pPr>
            <a:r>
              <a:rPr lang="en-GB" sz="1000"/>
              <a:t>2.加上貼圖</a:t>
            </a:r>
            <a:endParaRPr sz="1000"/>
          </a:p>
          <a:p>
            <a:pPr indent="0" lvl="0" marL="0" rtl="0" algn="l">
              <a:lnSpc>
                <a:spcPct val="100000"/>
              </a:lnSpc>
              <a:spcBef>
                <a:spcPts val="400"/>
              </a:spcBef>
              <a:spcAft>
                <a:spcPts val="0"/>
              </a:spcAft>
              <a:buNone/>
            </a:pPr>
            <a:r>
              <a:rPr lang="en-GB" sz="1000"/>
              <a:t>Shader "Example/Diffuse Texture"</a:t>
            </a:r>
            <a:endParaRPr sz="1000"/>
          </a:p>
          <a:p>
            <a:pPr indent="0" lvl="0" marL="0" rtl="0" algn="l">
              <a:lnSpc>
                <a:spcPct val="100000"/>
              </a:lnSpc>
              <a:spcBef>
                <a:spcPts val="400"/>
              </a:spcBef>
              <a:spcAft>
                <a:spcPts val="0"/>
              </a:spcAft>
              <a:buNone/>
            </a:pPr>
            <a:r>
              <a:rPr lang="en-GB" sz="1000"/>
              <a:t> { </a:t>
            </a:r>
            <a:endParaRPr sz="1000"/>
          </a:p>
          <a:p>
            <a:pPr indent="0" lvl="0" marL="0" rtl="0" algn="l">
              <a:lnSpc>
                <a:spcPct val="100000"/>
              </a:lnSpc>
              <a:spcBef>
                <a:spcPts val="400"/>
              </a:spcBef>
              <a:spcAft>
                <a:spcPts val="0"/>
              </a:spcAft>
              <a:buNone/>
            </a:pPr>
            <a:r>
              <a:rPr lang="en-GB" sz="1000"/>
              <a:t>   Properties { _MainTex ("Texture", 2D) = "white" {} } </a:t>
            </a:r>
            <a:endParaRPr sz="1000"/>
          </a:p>
          <a:p>
            <a:pPr indent="0" lvl="0" marL="0" rtl="0" algn="l">
              <a:lnSpc>
                <a:spcPct val="100000"/>
              </a:lnSpc>
              <a:spcBef>
                <a:spcPts val="400"/>
              </a:spcBef>
              <a:spcAft>
                <a:spcPts val="0"/>
              </a:spcAft>
              <a:buNone/>
            </a:pPr>
            <a:r>
              <a:rPr lang="en-GB" sz="1000"/>
              <a:t>   SubShader { </a:t>
            </a:r>
            <a:endParaRPr sz="1000"/>
          </a:p>
          <a:p>
            <a:pPr indent="0" lvl="0" marL="0" rtl="0" algn="l">
              <a:lnSpc>
                <a:spcPct val="100000"/>
              </a:lnSpc>
              <a:spcBef>
                <a:spcPts val="400"/>
              </a:spcBef>
              <a:spcAft>
                <a:spcPts val="0"/>
              </a:spcAft>
              <a:buNone/>
            </a:pPr>
            <a:r>
              <a:rPr lang="en-GB" sz="1000"/>
              <a:t>      Tags { "RenderType" = "Opaque" } </a:t>
            </a:r>
            <a:endParaRPr sz="1000"/>
          </a:p>
          <a:p>
            <a:pPr indent="0" lvl="0" marL="0" rtl="0" algn="l">
              <a:lnSpc>
                <a:spcPct val="100000"/>
              </a:lnSpc>
              <a:spcBef>
                <a:spcPts val="400"/>
              </a:spcBef>
              <a:spcAft>
                <a:spcPts val="0"/>
              </a:spcAft>
              <a:buNone/>
            </a:pPr>
            <a:r>
              <a:rPr lang="en-GB" sz="1000"/>
              <a:t>      CGPROGRAM </a:t>
            </a:r>
            <a:endParaRPr sz="1000"/>
          </a:p>
          <a:p>
            <a:pPr indent="0" lvl="0" marL="0" rtl="0" algn="l">
              <a:lnSpc>
                <a:spcPct val="100000"/>
              </a:lnSpc>
              <a:spcBef>
                <a:spcPts val="400"/>
              </a:spcBef>
              <a:spcAft>
                <a:spcPts val="0"/>
              </a:spcAft>
              <a:buNone/>
            </a:pPr>
            <a:r>
              <a:rPr lang="en-GB" sz="1000"/>
              <a:t>      #pragma surface surf Lambert </a:t>
            </a:r>
            <a:endParaRPr sz="1000"/>
          </a:p>
          <a:p>
            <a:pPr indent="0" lvl="0" marL="0" rtl="0" algn="l">
              <a:lnSpc>
                <a:spcPct val="100000"/>
              </a:lnSpc>
              <a:spcBef>
                <a:spcPts val="400"/>
              </a:spcBef>
              <a:spcAft>
                <a:spcPts val="0"/>
              </a:spcAft>
              <a:buNone/>
            </a:pPr>
            <a:r>
              <a:rPr lang="en-GB" sz="1000"/>
              <a:t>      struct Input { float2 uv_MainTex; }; </a:t>
            </a:r>
            <a:endParaRPr sz="1000"/>
          </a:p>
          <a:p>
            <a:pPr indent="0" lvl="0" marL="0" rtl="0" algn="l">
              <a:lnSpc>
                <a:spcPct val="100000"/>
              </a:lnSpc>
              <a:spcBef>
                <a:spcPts val="400"/>
              </a:spcBef>
              <a:spcAft>
                <a:spcPts val="0"/>
              </a:spcAft>
              <a:buNone/>
            </a:pPr>
            <a:r>
              <a:rPr lang="en-GB" sz="1000"/>
              <a:t>      sampler2D _MainTex;</a:t>
            </a:r>
            <a:endParaRPr sz="1000"/>
          </a:p>
          <a:p>
            <a:pPr indent="0" lvl="0" marL="0" rtl="0" algn="l">
              <a:lnSpc>
                <a:spcPct val="100000"/>
              </a:lnSpc>
              <a:spcBef>
                <a:spcPts val="400"/>
              </a:spcBef>
              <a:spcAft>
                <a:spcPts val="0"/>
              </a:spcAft>
              <a:buNone/>
            </a:pPr>
            <a:r>
              <a:rPr lang="en-GB" sz="1000"/>
              <a:t>       void surf (Input IN, inout SurfaceOutput o) { </a:t>
            </a:r>
            <a:endParaRPr sz="1000"/>
          </a:p>
          <a:p>
            <a:pPr indent="0" lvl="0" marL="0" rtl="0" algn="l">
              <a:lnSpc>
                <a:spcPct val="100000"/>
              </a:lnSpc>
              <a:spcBef>
                <a:spcPts val="400"/>
              </a:spcBef>
              <a:spcAft>
                <a:spcPts val="0"/>
              </a:spcAft>
              <a:buNone/>
            </a:pPr>
            <a:r>
              <a:rPr lang="en-GB" sz="1000"/>
              <a:t>         o.Albedo = tex2D (_M}ainTex, IN.uv_MainTex).rgb;</a:t>
            </a:r>
            <a:endParaRPr sz="1000"/>
          </a:p>
          <a:p>
            <a:pPr indent="0" lvl="0" marL="0" rtl="0" algn="l">
              <a:lnSpc>
                <a:spcPct val="100000"/>
              </a:lnSpc>
              <a:spcBef>
                <a:spcPts val="400"/>
              </a:spcBef>
              <a:spcAft>
                <a:spcPts val="0"/>
              </a:spcAft>
              <a:buNone/>
            </a:pPr>
            <a:r>
              <a:rPr lang="en-GB" sz="1000"/>
              <a:t>       }</a:t>
            </a:r>
            <a:endParaRPr sz="1000"/>
          </a:p>
          <a:p>
            <a:pPr indent="0" lvl="0" marL="0" rtl="0" algn="l">
              <a:lnSpc>
                <a:spcPct val="100000"/>
              </a:lnSpc>
              <a:spcBef>
                <a:spcPts val="400"/>
              </a:spcBef>
              <a:spcAft>
                <a:spcPts val="0"/>
              </a:spcAft>
              <a:buNone/>
            </a:pPr>
            <a:r>
              <a:rPr lang="en-GB" sz="1000"/>
              <a:t>     ENDCG</a:t>
            </a:r>
            <a:endParaRPr sz="1000"/>
          </a:p>
          <a:p>
            <a:pPr indent="0" lvl="0" marL="0" rtl="0" algn="l">
              <a:lnSpc>
                <a:spcPct val="100000"/>
              </a:lnSpc>
              <a:spcBef>
                <a:spcPts val="400"/>
              </a:spcBef>
              <a:spcAft>
                <a:spcPts val="0"/>
              </a:spcAft>
              <a:buNone/>
            </a:pPr>
            <a:r>
              <a:rPr lang="en-GB" sz="1000"/>
              <a:t> }</a:t>
            </a:r>
            <a:endParaRPr sz="1000"/>
          </a:p>
          <a:p>
            <a:pPr indent="0" lvl="0" marL="0" rtl="0" algn="l">
              <a:lnSpc>
                <a:spcPct val="100000"/>
              </a:lnSpc>
              <a:spcBef>
                <a:spcPts val="400"/>
              </a:spcBef>
              <a:spcAft>
                <a:spcPts val="0"/>
              </a:spcAft>
              <a:buNone/>
            </a:pPr>
            <a:r>
              <a:rPr lang="en-GB" sz="1000"/>
              <a:t> Fallback "Diffuse" </a:t>
            </a:r>
            <a:endParaRPr sz="1000"/>
          </a:p>
          <a:p>
            <a:pPr indent="0" lvl="0" marL="0" rtl="0" algn="l">
              <a:lnSpc>
                <a:spcPct val="100000"/>
              </a:lnSpc>
              <a:spcBef>
                <a:spcPts val="400"/>
              </a:spcBef>
              <a:spcAft>
                <a:spcPts val="0"/>
              </a:spcAft>
              <a:buNone/>
            </a:pPr>
            <a:r>
              <a:rPr lang="en-GB" sz="1000"/>
              <a:t>}</a:t>
            </a:r>
            <a:endParaRPr sz="1000"/>
          </a:p>
          <a:p>
            <a:pPr indent="0" lvl="0" marL="457200" marR="0" rtl="0" algn="l">
              <a:lnSpc>
                <a:spcPct val="100000"/>
              </a:lnSpc>
              <a:spcBef>
                <a:spcPts val="0"/>
              </a:spcBef>
              <a:spcAft>
                <a:spcPts val="0"/>
              </a:spcAft>
              <a:buNone/>
            </a:pPr>
            <a:r>
              <a:t/>
            </a:r>
            <a:endParaRPr sz="10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5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02" name="Google Shape;1202;p151"/>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7472" lvl="0" marL="384046" rtl="0" algn="l">
              <a:lnSpc>
                <a:spcPct val="80000"/>
              </a:lnSpc>
              <a:spcBef>
                <a:spcPts val="0"/>
              </a:spcBef>
              <a:spcAft>
                <a:spcPts val="0"/>
              </a:spcAft>
              <a:buClr>
                <a:srgbClr val="000000"/>
              </a:buClr>
              <a:buSzPts val="1700"/>
              <a:buFont typeface="Arial"/>
              <a:buNone/>
            </a:pPr>
            <a:r>
              <a:rPr lang="en-GB" sz="1000"/>
              <a:t>3.Normal mapping.</a:t>
            </a:r>
            <a:endParaRPr sz="1000"/>
          </a:p>
          <a:p>
            <a:pPr indent="-347472" lvl="0" marL="384046" rtl="0" algn="l">
              <a:lnSpc>
                <a:spcPct val="80000"/>
              </a:lnSpc>
              <a:spcBef>
                <a:spcPts val="400"/>
              </a:spcBef>
              <a:spcAft>
                <a:spcPts val="0"/>
              </a:spcAft>
              <a:buClr>
                <a:srgbClr val="000000"/>
              </a:buClr>
              <a:buSzPts val="1700"/>
              <a:buFont typeface="Arial"/>
              <a:buNone/>
            </a:pPr>
            <a:r>
              <a:rPr lang="en-GB" sz="1000"/>
              <a:t>Shader "Example/Diffuse Bump"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Properties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_MainTex ("Texture", 2D) = "white"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_BumpMap ("Bumpmap", 2D) = "bump"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SubShader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 上略</a:t>
            </a:r>
            <a:endParaRPr sz="1000"/>
          </a:p>
          <a:p>
            <a:pPr indent="-347472" lvl="0" marL="384046" rtl="0" algn="l">
              <a:lnSpc>
                <a:spcPct val="80000"/>
              </a:lnSpc>
              <a:spcBef>
                <a:spcPts val="400"/>
              </a:spcBef>
              <a:spcAft>
                <a:spcPts val="0"/>
              </a:spcAft>
              <a:buClr>
                <a:srgbClr val="000000"/>
              </a:buClr>
              <a:buSzPts val="1700"/>
              <a:buFont typeface="Arial"/>
              <a:buNone/>
            </a:pPr>
            <a:r>
              <a:rPr lang="en-GB" sz="1000"/>
              <a:t> struct Input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float2 uv_MainTex;</a:t>
            </a:r>
            <a:endParaRPr sz="1000"/>
          </a:p>
          <a:p>
            <a:pPr indent="-347472" lvl="0" marL="384046" rtl="0" algn="l">
              <a:lnSpc>
                <a:spcPct val="80000"/>
              </a:lnSpc>
              <a:spcBef>
                <a:spcPts val="400"/>
              </a:spcBef>
              <a:spcAft>
                <a:spcPts val="0"/>
              </a:spcAft>
              <a:buClr>
                <a:srgbClr val="000000"/>
              </a:buClr>
              <a:buSzPts val="1700"/>
              <a:buFont typeface="Arial"/>
              <a:buNone/>
            </a:pPr>
            <a:r>
              <a:rPr lang="en-GB" sz="1000"/>
              <a:t>    float2 uv_BumpMap;</a:t>
            </a:r>
            <a:endParaRPr sz="1000"/>
          </a:p>
          <a:p>
            <a:pPr indent="-347472" lvl="0" marL="384046" rtl="0" algn="l">
              <a:lnSpc>
                <a:spcPct val="80000"/>
              </a:lnSpc>
              <a:spcBef>
                <a:spcPts val="400"/>
              </a:spcBef>
              <a:spcAft>
                <a:spcPts val="0"/>
              </a:spcAft>
              <a:buClr>
                <a:srgbClr val="000000"/>
              </a:buClr>
              <a:buSzPts val="1700"/>
              <a:buFont typeface="Arial"/>
              <a:buNone/>
            </a:pPr>
            <a:r>
              <a:rPr lang="en-GB" sz="1000"/>
              <a:t>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sampler2D _MainTex;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sampler2D _BumpMap;</a:t>
            </a:r>
            <a:endParaRPr sz="1000"/>
          </a:p>
          <a:p>
            <a:pPr indent="-347472" lvl="0" marL="384046" rtl="0" algn="l">
              <a:lnSpc>
                <a:spcPct val="80000"/>
              </a:lnSpc>
              <a:spcBef>
                <a:spcPts val="400"/>
              </a:spcBef>
              <a:spcAft>
                <a:spcPts val="0"/>
              </a:spcAft>
              <a:buClr>
                <a:srgbClr val="000000"/>
              </a:buClr>
              <a:buSzPts val="1700"/>
              <a:buFont typeface="Arial"/>
              <a:buNone/>
            </a:pPr>
            <a:r>
              <a:rPr lang="en-GB" sz="1000"/>
              <a:t>   void surf (Input IN, inout SurfaceOutput o)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o.Albedo = tex2D (_MainTex, IN.uv_MainTex).rgb;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o.Normal = UnpackNormal (tex2D (_BumpMap, IN.uv_BumpMap));</a:t>
            </a:r>
            <a:endParaRPr sz="1000"/>
          </a:p>
          <a:p>
            <a:pPr indent="-347472" lvl="0" marL="384046" rtl="0" algn="l">
              <a:lnSpc>
                <a:spcPct val="80000"/>
              </a:lnSpc>
              <a:spcBef>
                <a:spcPts val="400"/>
              </a:spcBef>
              <a:spcAft>
                <a:spcPts val="0"/>
              </a:spcAft>
              <a:buClr>
                <a:srgbClr val="000000"/>
              </a:buClr>
              <a:buSzPts val="1700"/>
              <a:buFont typeface="Arial"/>
              <a:buNone/>
            </a:pPr>
            <a:r>
              <a:rPr lang="en-GB" sz="1000"/>
              <a:t>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下略</a:t>
            </a:r>
            <a:endParaRPr sz="1000"/>
          </a:p>
          <a:p>
            <a:pPr indent="0" lvl="0" marL="457200" marR="0" rtl="0" algn="l">
              <a:lnSpc>
                <a:spcPct val="100000"/>
              </a:lnSpc>
              <a:spcBef>
                <a:spcPts val="0"/>
              </a:spcBef>
              <a:spcAft>
                <a:spcPts val="0"/>
              </a:spcAft>
              <a:buNone/>
            </a:pPr>
            <a:r>
              <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Menubar - Window</a:t>
            </a:r>
            <a:endParaRPr/>
          </a:p>
          <a:p>
            <a:pPr indent="-317500" lvl="1" marL="914400" rtl="0" algn="l">
              <a:spcBef>
                <a:spcPts val="0"/>
              </a:spcBef>
              <a:spcAft>
                <a:spcPts val="0"/>
              </a:spcAft>
              <a:buSzPts val="1400"/>
              <a:buChar char="○"/>
            </a:pPr>
            <a:r>
              <a:rPr lang="en-GB"/>
              <a:t>功能視窗開關</a:t>
            </a:r>
            <a:br>
              <a:rPr lang="en-GB"/>
            </a:br>
            <a:endParaRPr/>
          </a:p>
        </p:txBody>
      </p:sp>
      <p:sp>
        <p:nvSpPr>
          <p:cNvPr id="258" name="Google Shape;258;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pic>
        <p:nvPicPr>
          <p:cNvPr id="259" name="Google Shape;259;p26"/>
          <p:cNvPicPr preferRelativeResize="0"/>
          <p:nvPr/>
        </p:nvPicPr>
        <p:blipFill>
          <a:blip r:embed="rId3">
            <a:alphaModFix/>
          </a:blip>
          <a:stretch>
            <a:fillRect/>
          </a:stretch>
        </p:blipFill>
        <p:spPr>
          <a:xfrm>
            <a:off x="3448661" y="1537225"/>
            <a:ext cx="5006889" cy="3078901"/>
          </a:xfrm>
          <a:prstGeom prst="rect">
            <a:avLst/>
          </a:prstGeom>
          <a:noFill/>
          <a:ln>
            <a:noFill/>
          </a:ln>
        </p:spPr>
      </p:pic>
      <p:sp>
        <p:nvSpPr>
          <p:cNvPr id="260" name="Google Shape;260;p26"/>
          <p:cNvSpPr/>
          <p:nvPr/>
        </p:nvSpPr>
        <p:spPr>
          <a:xfrm>
            <a:off x="6275400" y="2077450"/>
            <a:ext cx="2126400" cy="49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6275400" y="2775850"/>
            <a:ext cx="2126400" cy="97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5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08" name="Google Shape;1208;p152"/>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7472" lvl="0" marL="384046" rtl="0" algn="l">
              <a:lnSpc>
                <a:spcPct val="100000"/>
              </a:lnSpc>
              <a:spcBef>
                <a:spcPts val="0"/>
              </a:spcBef>
              <a:spcAft>
                <a:spcPts val="0"/>
              </a:spcAft>
              <a:buClr>
                <a:srgbClr val="000000"/>
              </a:buClr>
              <a:buSzPts val="1600"/>
              <a:buFont typeface="Arial"/>
              <a:buNone/>
            </a:pPr>
            <a:r>
              <a:rPr lang="en-GB" sz="1000"/>
              <a:t>4. INPUT INTERNAL</a:t>
            </a:r>
            <a:endParaRPr sz="1000"/>
          </a:p>
          <a:p>
            <a:pPr indent="-347472" lvl="0" marL="384046" rtl="0" algn="l">
              <a:lnSpc>
                <a:spcPct val="100000"/>
              </a:lnSpc>
              <a:spcBef>
                <a:spcPts val="300"/>
              </a:spcBef>
              <a:spcAft>
                <a:spcPts val="0"/>
              </a:spcAft>
              <a:buClr>
                <a:srgbClr val="000000"/>
              </a:buClr>
              <a:buSzPts val="1600"/>
              <a:buFont typeface="Arial"/>
              <a:buNone/>
            </a:pPr>
            <a:r>
              <a:rPr lang="en-GB" sz="1000"/>
              <a:t>Shader "Example/WorldRefl Normalmap"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Properties {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_Cube ("Cubemap", CUBE) = "" {}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SubShader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#pragma surface surf Lambert</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struct Input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float3 worldRefl; </a:t>
            </a:r>
            <a:r>
              <a:rPr b="1" lang="en-GB" sz="1000"/>
              <a:t>INTERNAL_DATA</a:t>
            </a:r>
            <a:r>
              <a:rPr lang="en-GB" sz="1000"/>
              <a:t>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samplerCUBE _Cube;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void surf (Input IN, inout SurfaceOutput o)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o.Normal = UnpackNormal (tex2D (_BumpMap, IN.uv_BumpMap));</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o.Emission = texCUBE (_Cube, </a:t>
            </a:r>
            <a:r>
              <a:rPr b="1" lang="en-GB" sz="1000"/>
              <a:t>WorldReflectionVector (IN, o.Normal)</a:t>
            </a:r>
            <a:r>
              <a:rPr lang="en-GB" sz="1000"/>
              <a:t>).rgb; </a:t>
            </a:r>
            <a:endParaRPr sz="1000"/>
          </a:p>
          <a:p>
            <a:pPr indent="-347472" lvl="0" marL="384046" rtl="0" algn="l">
              <a:lnSpc>
                <a:spcPct val="100000"/>
              </a:lnSpc>
              <a:spcBef>
                <a:spcPts val="300"/>
              </a:spcBef>
              <a:spcAft>
                <a:spcPts val="0"/>
              </a:spcAft>
              <a:buClr>
                <a:srgbClr val="000000"/>
              </a:buClr>
              <a:buSzPts val="1600"/>
              <a:buFont typeface="Arial"/>
              <a:buNone/>
            </a:pPr>
            <a:r>
              <a:rPr lang="en-GB" sz="1000"/>
              <a:t>   }……</a:t>
            </a:r>
            <a:endParaRPr sz="1000"/>
          </a:p>
          <a:p>
            <a:pPr indent="0" lvl="0" marL="457200" marR="0" rtl="0" algn="l">
              <a:lnSpc>
                <a:spcPct val="100000"/>
              </a:lnSpc>
              <a:spcBef>
                <a:spcPts val="0"/>
              </a:spcBef>
              <a:spcAft>
                <a:spcPts val="0"/>
              </a:spcAft>
              <a:buNone/>
            </a:pPr>
            <a:r>
              <a:t/>
            </a:r>
            <a:endParaRPr sz="10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5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14" name="Google Shape;1214;p153"/>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7472" lvl="0" marL="384046" rtl="0" algn="l">
              <a:lnSpc>
                <a:spcPct val="80000"/>
              </a:lnSpc>
              <a:spcBef>
                <a:spcPts val="0"/>
              </a:spcBef>
              <a:spcAft>
                <a:spcPts val="0"/>
              </a:spcAft>
              <a:buClr>
                <a:srgbClr val="000000"/>
              </a:buClr>
              <a:buSzPts val="1700"/>
              <a:buFont typeface="Arial"/>
              <a:buNone/>
            </a:pPr>
            <a:r>
              <a:rPr lang="en-GB" sz="1000"/>
              <a:t>5.Vertex modifier</a:t>
            </a:r>
            <a:endParaRPr sz="1000"/>
          </a:p>
          <a:p>
            <a:pPr indent="-347472" lvl="0" marL="384046" rtl="0" algn="l">
              <a:lnSpc>
                <a:spcPct val="80000"/>
              </a:lnSpc>
              <a:spcBef>
                <a:spcPts val="400"/>
              </a:spcBef>
              <a:spcAft>
                <a:spcPts val="0"/>
              </a:spcAft>
              <a:buClr>
                <a:srgbClr val="000000"/>
              </a:buClr>
              <a:buSzPts val="1700"/>
              <a:buFont typeface="Arial"/>
              <a:buNone/>
            </a:pPr>
            <a:r>
              <a:rPr lang="en-GB" sz="1000"/>
              <a:t>Shader "Example/Normal Extrusion"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Properties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_MainTex ("Texture", 2D) = "white"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_Amount ("Extrusion Amount", Range(-1,1)) = 0.5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SubShader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Tags { "RenderType" = "Opaque"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CGPROGRAM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#pragma surface surf Lambert v</a:t>
            </a:r>
            <a:r>
              <a:rPr lang="en-GB" sz="1000"/>
              <a:t>ertex:vert</a:t>
            </a:r>
            <a:endParaRPr sz="1000"/>
          </a:p>
          <a:p>
            <a:pPr indent="-347472" lvl="0" marL="384046" rtl="0" algn="l">
              <a:lnSpc>
                <a:spcPct val="80000"/>
              </a:lnSpc>
              <a:spcBef>
                <a:spcPts val="400"/>
              </a:spcBef>
              <a:spcAft>
                <a:spcPts val="0"/>
              </a:spcAft>
              <a:buClr>
                <a:srgbClr val="000000"/>
              </a:buClr>
              <a:buSzPts val="1700"/>
              <a:buFont typeface="Arial"/>
              <a:buNone/>
            </a:pPr>
            <a:r>
              <a:rPr lang="en-GB" sz="1000"/>
              <a:t>      struct Input { float2 uv_MainTex;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float _Amount;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void vert (inout appdata_full v)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v.vertex.xyz += v.normal * _Amount;</a:t>
            </a:r>
            <a:endParaRPr sz="1000"/>
          </a:p>
          <a:p>
            <a:pPr indent="-347472" lvl="0" marL="384046" rtl="0" algn="l">
              <a:lnSpc>
                <a:spcPct val="80000"/>
              </a:lnSpc>
              <a:spcBef>
                <a:spcPts val="400"/>
              </a:spcBef>
              <a:spcAft>
                <a:spcPts val="0"/>
              </a:spcAft>
              <a:buClr>
                <a:srgbClr val="000000"/>
              </a:buClr>
              <a:buSzPts val="1700"/>
              <a:buFont typeface="Arial"/>
              <a:buNone/>
            </a:pPr>
            <a:r>
              <a:rPr lang="en-GB" sz="1000"/>
              <a:t>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sampler2D _MainTex;</a:t>
            </a:r>
            <a:endParaRPr sz="1000"/>
          </a:p>
          <a:p>
            <a:pPr indent="-347472" lvl="0" marL="384046" rtl="0" algn="l">
              <a:lnSpc>
                <a:spcPct val="80000"/>
              </a:lnSpc>
              <a:spcBef>
                <a:spcPts val="400"/>
              </a:spcBef>
              <a:spcAft>
                <a:spcPts val="0"/>
              </a:spcAft>
              <a:buClr>
                <a:srgbClr val="000000"/>
              </a:buClr>
              <a:buSzPts val="1700"/>
              <a:buFont typeface="Arial"/>
              <a:buNone/>
            </a:pPr>
            <a:r>
              <a:rPr lang="en-GB" sz="1000"/>
              <a:t>      void surf (Input IN, inout SurfaceOutput o)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o.Albedo = tex2D (_MainTex, IN.uv_MainTex).rgb;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 …..</a:t>
            </a:r>
            <a:endParaRPr sz="1000"/>
          </a:p>
          <a:p>
            <a:pPr indent="0" lvl="0" marL="457200" marR="0" rtl="0" algn="l">
              <a:lnSpc>
                <a:spcPct val="100000"/>
              </a:lnSpc>
              <a:spcBef>
                <a:spcPts val="0"/>
              </a:spcBef>
              <a:spcAft>
                <a:spcPts val="0"/>
              </a:spcAft>
              <a:buNone/>
            </a:pPr>
            <a:r>
              <a:t/>
            </a:r>
            <a:endParaRPr sz="10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5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20" name="Google Shape;1220;p154"/>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47472" lvl="0" marL="384046" rtl="0" algn="l">
              <a:lnSpc>
                <a:spcPct val="80000"/>
              </a:lnSpc>
              <a:spcBef>
                <a:spcPts val="0"/>
              </a:spcBef>
              <a:spcAft>
                <a:spcPts val="0"/>
              </a:spcAft>
              <a:buClr>
                <a:srgbClr val="000000"/>
              </a:buClr>
              <a:buSzPts val="2000"/>
              <a:buFont typeface="Arial"/>
              <a:buNone/>
            </a:pPr>
            <a:r>
              <a:rPr lang="en-GB" sz="1000"/>
              <a:t>6.Custom data compute per-vertex</a:t>
            </a:r>
            <a:endParaRPr sz="1000"/>
          </a:p>
          <a:p>
            <a:pPr indent="-347472" lvl="0" marL="384046" rtl="0" algn="l">
              <a:lnSpc>
                <a:spcPct val="80000"/>
              </a:lnSpc>
              <a:spcBef>
                <a:spcPts val="400"/>
              </a:spcBef>
              <a:spcAft>
                <a:spcPts val="0"/>
              </a:spcAft>
              <a:buClr>
                <a:srgbClr val="000000"/>
              </a:buClr>
              <a:buSzPts val="2000"/>
              <a:buFont typeface="Arial"/>
              <a:buNone/>
            </a:pPr>
            <a:r>
              <a:rPr lang="en-GB" sz="1000"/>
              <a:t>#pragma surface surf Lambert </a:t>
            </a:r>
            <a:r>
              <a:rPr b="1" lang="en-GB" sz="1000"/>
              <a:t>vertex:vert</a:t>
            </a:r>
            <a:r>
              <a:rPr lang="en-GB" sz="1000"/>
              <a:t> </a:t>
            </a:r>
            <a:endParaRPr sz="1000"/>
          </a:p>
          <a:p>
            <a:pPr indent="-347472" lvl="0" marL="384046" rtl="0" algn="l">
              <a:lnSpc>
                <a:spcPct val="80000"/>
              </a:lnSpc>
              <a:spcBef>
                <a:spcPts val="400"/>
              </a:spcBef>
              <a:spcAft>
                <a:spcPts val="0"/>
              </a:spcAft>
              <a:buClr>
                <a:srgbClr val="000000"/>
              </a:buClr>
              <a:buSzPts val="2000"/>
              <a:buFont typeface="Arial"/>
              <a:buNone/>
            </a:pPr>
            <a:r>
              <a:rPr lang="en-GB" sz="1000"/>
              <a:t>struct Input {</a:t>
            </a:r>
            <a:endParaRPr sz="1000"/>
          </a:p>
          <a:p>
            <a:pPr indent="-347472" lvl="0" marL="384046" rtl="0" algn="l">
              <a:lnSpc>
                <a:spcPct val="80000"/>
              </a:lnSpc>
              <a:spcBef>
                <a:spcPts val="400"/>
              </a:spcBef>
              <a:spcAft>
                <a:spcPts val="0"/>
              </a:spcAft>
              <a:buClr>
                <a:srgbClr val="000000"/>
              </a:buClr>
              <a:buSzPts val="2000"/>
              <a:buFont typeface="Arial"/>
              <a:buNone/>
            </a:pPr>
            <a:r>
              <a:rPr lang="en-GB" sz="1000"/>
              <a:t>    float2 uv_MainTex;</a:t>
            </a:r>
            <a:endParaRPr sz="1000"/>
          </a:p>
          <a:p>
            <a:pPr indent="-347472" lvl="0" marL="384046" rtl="0" algn="l">
              <a:lnSpc>
                <a:spcPct val="80000"/>
              </a:lnSpc>
              <a:spcBef>
                <a:spcPts val="400"/>
              </a:spcBef>
              <a:spcAft>
                <a:spcPts val="0"/>
              </a:spcAft>
              <a:buClr>
                <a:srgbClr val="000000"/>
              </a:buClr>
              <a:buSzPts val="2000"/>
              <a:buFont typeface="Arial"/>
              <a:buNone/>
            </a:pPr>
            <a:r>
              <a:rPr lang="en-GB" sz="1000"/>
              <a:t>    </a:t>
            </a:r>
            <a:r>
              <a:rPr b="1" lang="en-GB" sz="1000"/>
              <a:t>float3 customColor;</a:t>
            </a:r>
            <a:endParaRPr sz="1000"/>
          </a:p>
          <a:p>
            <a:pPr indent="-347472" lvl="0" marL="384046" rtl="0" algn="l">
              <a:lnSpc>
                <a:spcPct val="80000"/>
              </a:lnSpc>
              <a:spcBef>
                <a:spcPts val="400"/>
              </a:spcBef>
              <a:spcAft>
                <a:spcPts val="0"/>
              </a:spcAft>
              <a:buClr>
                <a:srgbClr val="000000"/>
              </a:buClr>
              <a:buSzPts val="2000"/>
              <a:buFont typeface="Arial"/>
              <a:buNone/>
            </a:pPr>
            <a:r>
              <a:rPr lang="en-GB" sz="1000"/>
              <a:t> }; </a:t>
            </a:r>
            <a:endParaRPr sz="1000"/>
          </a:p>
          <a:p>
            <a:pPr indent="-347472" lvl="0" marL="384046" rtl="0" algn="l">
              <a:lnSpc>
                <a:spcPct val="80000"/>
              </a:lnSpc>
              <a:spcBef>
                <a:spcPts val="400"/>
              </a:spcBef>
              <a:spcAft>
                <a:spcPts val="0"/>
              </a:spcAft>
              <a:buClr>
                <a:srgbClr val="000000"/>
              </a:buClr>
              <a:buSzPts val="2000"/>
              <a:buFont typeface="Arial"/>
              <a:buNone/>
            </a:pPr>
            <a:r>
              <a:rPr lang="en-GB" sz="1000"/>
              <a:t>void vert (inout appdata_full v, </a:t>
            </a:r>
            <a:r>
              <a:rPr b="1" lang="en-GB" sz="1000"/>
              <a:t>out Input o</a:t>
            </a:r>
            <a:r>
              <a:rPr lang="en-GB" sz="1000"/>
              <a:t>) </a:t>
            </a:r>
            <a:endParaRPr sz="1000"/>
          </a:p>
          <a:p>
            <a:pPr indent="-347472" lvl="0" marL="384046" rtl="0" algn="l">
              <a:lnSpc>
                <a:spcPct val="80000"/>
              </a:lnSpc>
              <a:spcBef>
                <a:spcPts val="400"/>
              </a:spcBef>
              <a:spcAft>
                <a:spcPts val="0"/>
              </a:spcAft>
              <a:buClr>
                <a:srgbClr val="000000"/>
              </a:buClr>
              <a:buSzPts val="2000"/>
              <a:buFont typeface="Arial"/>
              <a:buNone/>
            </a:pPr>
            <a:r>
              <a:rPr lang="en-GB" sz="1000"/>
              <a:t>{ </a:t>
            </a:r>
            <a:endParaRPr sz="1000"/>
          </a:p>
          <a:p>
            <a:pPr indent="-347472" lvl="0" marL="384046" rtl="0" algn="l">
              <a:lnSpc>
                <a:spcPct val="80000"/>
              </a:lnSpc>
              <a:spcBef>
                <a:spcPts val="400"/>
              </a:spcBef>
              <a:spcAft>
                <a:spcPts val="0"/>
              </a:spcAft>
              <a:buClr>
                <a:srgbClr val="000000"/>
              </a:buClr>
              <a:buSzPts val="2000"/>
              <a:buFont typeface="Arial"/>
              <a:buNone/>
            </a:pPr>
            <a:r>
              <a:rPr b="1" lang="en-GB" sz="1000"/>
              <a:t>   UNITY_INITIALIZE_OUTPUT(Input,o);</a:t>
            </a:r>
            <a:r>
              <a:rPr lang="en-GB" sz="1000"/>
              <a:t> </a:t>
            </a:r>
            <a:endParaRPr sz="1000"/>
          </a:p>
          <a:p>
            <a:pPr indent="-347472" lvl="0" marL="384046" rtl="0" algn="l">
              <a:lnSpc>
                <a:spcPct val="80000"/>
              </a:lnSpc>
              <a:spcBef>
                <a:spcPts val="400"/>
              </a:spcBef>
              <a:spcAft>
                <a:spcPts val="0"/>
              </a:spcAft>
              <a:buClr>
                <a:srgbClr val="000000"/>
              </a:buClr>
              <a:buSzPts val="2000"/>
              <a:buFont typeface="Arial"/>
              <a:buNone/>
            </a:pPr>
            <a:r>
              <a:rPr b="1" lang="en-GB" sz="1000"/>
              <a:t>   o.customColor = abs(v.normal);</a:t>
            </a:r>
            <a:endParaRPr sz="1000"/>
          </a:p>
          <a:p>
            <a:pPr indent="-347472" lvl="0" marL="384046" rtl="0" algn="l">
              <a:lnSpc>
                <a:spcPct val="80000"/>
              </a:lnSpc>
              <a:spcBef>
                <a:spcPts val="400"/>
              </a:spcBef>
              <a:spcAft>
                <a:spcPts val="0"/>
              </a:spcAft>
              <a:buClr>
                <a:srgbClr val="000000"/>
              </a:buClr>
              <a:buSzPts val="2000"/>
              <a:buFont typeface="Arial"/>
              <a:buNone/>
            </a:pPr>
            <a:r>
              <a:rPr b="1" lang="en-GB" sz="1000"/>
              <a:t> </a:t>
            </a:r>
            <a:r>
              <a:rPr lang="en-GB" sz="1000"/>
              <a:t> } </a:t>
            </a:r>
            <a:endParaRPr sz="1000"/>
          </a:p>
          <a:p>
            <a:pPr indent="-347472" lvl="0" marL="384046" rtl="0" algn="l">
              <a:lnSpc>
                <a:spcPct val="80000"/>
              </a:lnSpc>
              <a:spcBef>
                <a:spcPts val="400"/>
              </a:spcBef>
              <a:spcAft>
                <a:spcPts val="0"/>
              </a:spcAft>
              <a:buClr>
                <a:srgbClr val="000000"/>
              </a:buClr>
              <a:buSzPts val="2000"/>
              <a:buFont typeface="Arial"/>
              <a:buNone/>
            </a:pPr>
            <a:r>
              <a:rPr lang="en-GB" sz="1000"/>
              <a:t>sampler2D _MainTex; </a:t>
            </a:r>
            <a:endParaRPr sz="1000"/>
          </a:p>
          <a:p>
            <a:pPr indent="-347472" lvl="0" marL="384046" rtl="0" algn="l">
              <a:lnSpc>
                <a:spcPct val="80000"/>
              </a:lnSpc>
              <a:spcBef>
                <a:spcPts val="400"/>
              </a:spcBef>
              <a:spcAft>
                <a:spcPts val="0"/>
              </a:spcAft>
              <a:buClr>
                <a:srgbClr val="000000"/>
              </a:buClr>
              <a:buSzPts val="2000"/>
              <a:buFont typeface="Arial"/>
              <a:buNone/>
            </a:pPr>
            <a:r>
              <a:rPr lang="en-GB" sz="1000"/>
              <a:t>void surf (Input IN, inout SurfaceOutput o)  {</a:t>
            </a:r>
            <a:endParaRPr sz="1000"/>
          </a:p>
          <a:p>
            <a:pPr indent="-347472" lvl="0" marL="384046" rtl="0" algn="l">
              <a:lnSpc>
                <a:spcPct val="80000"/>
              </a:lnSpc>
              <a:spcBef>
                <a:spcPts val="400"/>
              </a:spcBef>
              <a:spcAft>
                <a:spcPts val="0"/>
              </a:spcAft>
              <a:buClr>
                <a:srgbClr val="000000"/>
              </a:buClr>
              <a:buSzPts val="2000"/>
              <a:buFont typeface="Arial"/>
              <a:buNone/>
            </a:pPr>
            <a:r>
              <a:rPr lang="en-GB" sz="1000"/>
              <a:t>    o.Albedo = tex2D (_MainTex, IN.uv_MainTex).rgb;</a:t>
            </a:r>
            <a:endParaRPr sz="1000"/>
          </a:p>
          <a:p>
            <a:pPr indent="-347472" lvl="0" marL="384046" rtl="0" algn="l">
              <a:lnSpc>
                <a:spcPct val="80000"/>
              </a:lnSpc>
              <a:spcBef>
                <a:spcPts val="400"/>
              </a:spcBef>
              <a:spcAft>
                <a:spcPts val="0"/>
              </a:spcAft>
              <a:buClr>
                <a:srgbClr val="000000"/>
              </a:buClr>
              <a:buSzPts val="2000"/>
              <a:buFont typeface="Arial"/>
              <a:buNone/>
            </a:pPr>
            <a:r>
              <a:rPr lang="en-GB" sz="1000"/>
              <a:t>    </a:t>
            </a:r>
            <a:r>
              <a:rPr b="1" lang="en-GB" sz="1000"/>
              <a:t>o.Albedo *= IN.customColor;</a:t>
            </a:r>
            <a:r>
              <a:rPr lang="en-GB" sz="1000"/>
              <a:t> </a:t>
            </a:r>
            <a:endParaRPr sz="1000"/>
          </a:p>
          <a:p>
            <a:pPr indent="-347472" lvl="0" marL="384046" rtl="0" algn="l">
              <a:lnSpc>
                <a:spcPct val="80000"/>
              </a:lnSpc>
              <a:spcBef>
                <a:spcPts val="400"/>
              </a:spcBef>
              <a:spcAft>
                <a:spcPts val="0"/>
              </a:spcAft>
              <a:buClr>
                <a:srgbClr val="000000"/>
              </a:buClr>
              <a:buSzPts val="2000"/>
              <a:buFont typeface="Arial"/>
              <a:buNone/>
            </a:pPr>
            <a:r>
              <a:rPr lang="en-GB" sz="1000"/>
              <a:t>}</a:t>
            </a:r>
            <a:endParaRPr sz="1000"/>
          </a:p>
          <a:p>
            <a:pPr indent="0" lvl="0" marL="457200" marR="0" rtl="0" algn="l">
              <a:lnSpc>
                <a:spcPct val="100000"/>
              </a:lnSpc>
              <a:spcBef>
                <a:spcPts val="0"/>
              </a:spcBef>
              <a:spcAft>
                <a:spcPts val="0"/>
              </a:spcAft>
              <a:buNone/>
            </a:pPr>
            <a:r>
              <a:t/>
            </a:r>
            <a:endParaRPr sz="10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5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26" name="Google Shape;1226;p155"/>
          <p:cNvSpPr txBox="1"/>
          <p:nvPr>
            <p:ph idx="1" type="body"/>
          </p:nvPr>
        </p:nvSpPr>
        <p:spPr>
          <a:xfrm>
            <a:off x="322775" y="1237675"/>
            <a:ext cx="8368200" cy="3768900"/>
          </a:xfrm>
          <a:prstGeom prst="rect">
            <a:avLst/>
          </a:prstGeom>
        </p:spPr>
        <p:txBody>
          <a:bodyPr anchorCtr="0" anchor="t" bIns="91425" lIns="91425" spcFirstLastPara="1" rIns="91425" wrap="square" tIns="91425">
            <a:noAutofit/>
          </a:bodyPr>
          <a:lstStyle/>
          <a:p>
            <a:pPr indent="-330098" lvl="0" marL="364845" rtl="0" algn="l">
              <a:lnSpc>
                <a:spcPct val="100000"/>
              </a:lnSpc>
              <a:spcBef>
                <a:spcPts val="0"/>
              </a:spcBef>
              <a:spcAft>
                <a:spcPts val="0"/>
              </a:spcAft>
              <a:buNone/>
            </a:pPr>
            <a:r>
              <a:rPr lang="en-GB" sz="1000"/>
              <a:t>7.Final Color Modifier</a:t>
            </a:r>
            <a:endParaRPr sz="1000"/>
          </a:p>
          <a:p>
            <a:pPr indent="-330098" lvl="0" marL="364845" rtl="0" algn="l">
              <a:lnSpc>
                <a:spcPct val="100000"/>
              </a:lnSpc>
              <a:spcBef>
                <a:spcPts val="400"/>
              </a:spcBef>
              <a:spcAft>
                <a:spcPts val="0"/>
              </a:spcAft>
              <a:buNone/>
            </a:pPr>
            <a:r>
              <a:rPr lang="en-GB" sz="1000"/>
              <a:t>…</a:t>
            </a:r>
            <a:endParaRPr sz="1000"/>
          </a:p>
          <a:p>
            <a:pPr indent="-330098" lvl="0" marL="364845" rtl="0" algn="l">
              <a:lnSpc>
                <a:spcPct val="100000"/>
              </a:lnSpc>
              <a:spcBef>
                <a:spcPts val="400"/>
              </a:spcBef>
              <a:spcAft>
                <a:spcPts val="0"/>
              </a:spcAft>
              <a:buNone/>
            </a:pPr>
            <a:r>
              <a:rPr b="1" lang="en-GB" sz="1000"/>
              <a:t>_ColorTint ("Tint", Color) = (1.0, 0.6, 0.6, 1.0)</a:t>
            </a:r>
            <a:endParaRPr sz="1000"/>
          </a:p>
          <a:p>
            <a:pPr indent="-330098" lvl="0" marL="364845" rtl="0" algn="l">
              <a:lnSpc>
                <a:spcPct val="100000"/>
              </a:lnSpc>
              <a:spcBef>
                <a:spcPts val="400"/>
              </a:spcBef>
              <a:spcAft>
                <a:spcPts val="0"/>
              </a:spcAft>
              <a:buNone/>
            </a:pPr>
            <a:r>
              <a:rPr lang="en-GB" sz="1000"/>
              <a:t>…</a:t>
            </a:r>
            <a:endParaRPr sz="1000"/>
          </a:p>
          <a:p>
            <a:pPr indent="-330098" lvl="0" marL="364845" rtl="0" algn="l">
              <a:lnSpc>
                <a:spcPct val="100000"/>
              </a:lnSpc>
              <a:spcBef>
                <a:spcPts val="400"/>
              </a:spcBef>
              <a:spcAft>
                <a:spcPts val="0"/>
              </a:spcAft>
              <a:buNone/>
            </a:pPr>
            <a:r>
              <a:rPr lang="en-GB" sz="1000"/>
              <a:t>#pragma surface surf Lambert </a:t>
            </a:r>
            <a:r>
              <a:rPr b="1" lang="en-GB" sz="1000"/>
              <a:t>finalcolor:mycolor</a:t>
            </a:r>
            <a:endParaRPr sz="1000"/>
          </a:p>
          <a:p>
            <a:pPr indent="-330098" lvl="0" marL="364845" rtl="0" algn="l">
              <a:lnSpc>
                <a:spcPct val="100000"/>
              </a:lnSpc>
              <a:spcBef>
                <a:spcPts val="400"/>
              </a:spcBef>
              <a:spcAft>
                <a:spcPts val="0"/>
              </a:spcAft>
              <a:buNone/>
            </a:pPr>
            <a:r>
              <a:rPr lang="en-GB" sz="1000"/>
              <a:t> struct Input { </a:t>
            </a:r>
            <a:endParaRPr sz="1000"/>
          </a:p>
          <a:p>
            <a:pPr indent="-330098" lvl="0" marL="364845" rtl="0" algn="l">
              <a:lnSpc>
                <a:spcPct val="100000"/>
              </a:lnSpc>
              <a:spcBef>
                <a:spcPts val="400"/>
              </a:spcBef>
              <a:spcAft>
                <a:spcPts val="0"/>
              </a:spcAft>
              <a:buNone/>
            </a:pPr>
            <a:r>
              <a:rPr lang="en-GB" sz="1000"/>
              <a:t>   float2 uv_MainTex;</a:t>
            </a:r>
            <a:endParaRPr sz="1000"/>
          </a:p>
          <a:p>
            <a:pPr indent="-330098" lvl="0" marL="364845" rtl="0" algn="l">
              <a:lnSpc>
                <a:spcPct val="100000"/>
              </a:lnSpc>
              <a:spcBef>
                <a:spcPts val="400"/>
              </a:spcBef>
              <a:spcAft>
                <a:spcPts val="0"/>
              </a:spcAft>
              <a:buNone/>
            </a:pPr>
            <a:r>
              <a:rPr lang="en-GB" sz="1000"/>
              <a:t> };</a:t>
            </a:r>
            <a:endParaRPr sz="1000"/>
          </a:p>
          <a:p>
            <a:pPr indent="-330098" lvl="0" marL="364845" rtl="0" algn="l">
              <a:lnSpc>
                <a:spcPct val="100000"/>
              </a:lnSpc>
              <a:spcBef>
                <a:spcPts val="400"/>
              </a:spcBef>
              <a:spcAft>
                <a:spcPts val="0"/>
              </a:spcAft>
              <a:buNone/>
            </a:pPr>
            <a:r>
              <a:rPr lang="en-GB" sz="1000"/>
              <a:t> </a:t>
            </a:r>
            <a:r>
              <a:rPr b="1" lang="en-GB" sz="1000"/>
              <a:t>fixed4 _ColorTint;</a:t>
            </a:r>
            <a:r>
              <a:rPr lang="en-GB" sz="1000"/>
              <a:t> </a:t>
            </a:r>
            <a:endParaRPr sz="1000"/>
          </a:p>
          <a:p>
            <a:pPr indent="-330098" lvl="0" marL="364845" rtl="0" algn="l">
              <a:lnSpc>
                <a:spcPct val="100000"/>
              </a:lnSpc>
              <a:spcBef>
                <a:spcPts val="400"/>
              </a:spcBef>
              <a:spcAft>
                <a:spcPts val="0"/>
              </a:spcAft>
              <a:buNone/>
            </a:pPr>
            <a:r>
              <a:rPr b="1" lang="en-GB" sz="1000"/>
              <a:t>void mycolor (Input IN, SurfaceOutput o,</a:t>
            </a:r>
            <a:endParaRPr sz="1000"/>
          </a:p>
          <a:p>
            <a:pPr indent="-330098" lvl="0" marL="364845" rtl="0" algn="l">
              <a:lnSpc>
                <a:spcPct val="100000"/>
              </a:lnSpc>
              <a:spcBef>
                <a:spcPts val="400"/>
              </a:spcBef>
              <a:spcAft>
                <a:spcPts val="0"/>
              </a:spcAft>
              <a:buNone/>
            </a:pPr>
            <a:r>
              <a:rPr b="1" lang="en-GB" sz="1000"/>
              <a:t>                        inout fixed4 color)</a:t>
            </a:r>
            <a:endParaRPr sz="1000"/>
          </a:p>
          <a:p>
            <a:pPr indent="-330098" lvl="0" marL="364845" rtl="0" algn="l">
              <a:lnSpc>
                <a:spcPct val="100000"/>
              </a:lnSpc>
              <a:spcBef>
                <a:spcPts val="400"/>
              </a:spcBef>
              <a:spcAft>
                <a:spcPts val="0"/>
              </a:spcAft>
              <a:buNone/>
            </a:pPr>
            <a:r>
              <a:rPr lang="en-GB" sz="1000"/>
              <a:t> { </a:t>
            </a:r>
            <a:endParaRPr sz="1000"/>
          </a:p>
          <a:p>
            <a:pPr indent="-330098" lvl="0" marL="364845" rtl="0" algn="l">
              <a:lnSpc>
                <a:spcPct val="100000"/>
              </a:lnSpc>
              <a:spcBef>
                <a:spcPts val="400"/>
              </a:spcBef>
              <a:spcAft>
                <a:spcPts val="0"/>
              </a:spcAft>
              <a:buNone/>
            </a:pPr>
            <a:r>
              <a:rPr b="1" lang="en-GB" sz="1000"/>
              <a:t>   color *= _ColorTint;</a:t>
            </a:r>
            <a:r>
              <a:rPr lang="en-GB" sz="1000"/>
              <a:t> </a:t>
            </a:r>
            <a:endParaRPr sz="1000"/>
          </a:p>
          <a:p>
            <a:pPr indent="-330098" lvl="0" marL="364845" rtl="0" algn="l">
              <a:lnSpc>
                <a:spcPct val="100000"/>
              </a:lnSpc>
              <a:spcBef>
                <a:spcPts val="400"/>
              </a:spcBef>
              <a:spcAft>
                <a:spcPts val="0"/>
              </a:spcAft>
              <a:buNone/>
            </a:pPr>
            <a:r>
              <a:rPr lang="en-GB" sz="1000"/>
              <a:t>} </a:t>
            </a:r>
            <a:endParaRPr sz="1000"/>
          </a:p>
          <a:p>
            <a:pPr indent="-330098" lvl="0" marL="364845" rtl="0" algn="l">
              <a:lnSpc>
                <a:spcPct val="100000"/>
              </a:lnSpc>
              <a:spcBef>
                <a:spcPts val="400"/>
              </a:spcBef>
              <a:spcAft>
                <a:spcPts val="0"/>
              </a:spcAft>
              <a:buNone/>
            </a:pPr>
            <a:r>
              <a:rPr lang="en-GB" sz="1000"/>
              <a:t>sampler2D _MainTex; </a:t>
            </a:r>
            <a:endParaRPr sz="1000"/>
          </a:p>
          <a:p>
            <a:pPr indent="-330098" lvl="0" marL="364845" rtl="0" algn="l">
              <a:lnSpc>
                <a:spcPct val="100000"/>
              </a:lnSpc>
              <a:spcBef>
                <a:spcPts val="400"/>
              </a:spcBef>
              <a:spcAft>
                <a:spcPts val="0"/>
              </a:spcAft>
              <a:buNone/>
            </a:pPr>
            <a:r>
              <a:rPr lang="en-GB" sz="1000"/>
              <a:t>void surf (Input IN, inout SurfaceOutput o) { </a:t>
            </a:r>
            <a:endParaRPr sz="1000"/>
          </a:p>
          <a:p>
            <a:pPr indent="-330098" lvl="0" marL="364845" rtl="0" algn="l">
              <a:lnSpc>
                <a:spcPct val="100000"/>
              </a:lnSpc>
              <a:spcBef>
                <a:spcPts val="400"/>
              </a:spcBef>
              <a:spcAft>
                <a:spcPts val="0"/>
              </a:spcAft>
              <a:buNone/>
            </a:pPr>
            <a:r>
              <a:rPr lang="en-GB" sz="1000"/>
              <a:t>   o.Albedo = tex2D (_MainTex, IN.uv_MainTex).rgb; </a:t>
            </a:r>
            <a:endParaRPr sz="1000"/>
          </a:p>
          <a:p>
            <a:pPr indent="-330098" lvl="0" marL="364845" rtl="0" algn="l">
              <a:lnSpc>
                <a:spcPct val="100000"/>
              </a:lnSpc>
              <a:spcBef>
                <a:spcPts val="400"/>
              </a:spcBef>
              <a:spcAft>
                <a:spcPts val="0"/>
              </a:spcAft>
              <a:buNone/>
            </a:pPr>
            <a:r>
              <a:rPr lang="en-GB" sz="1000"/>
              <a:t>}</a:t>
            </a:r>
            <a:endParaRPr sz="1000"/>
          </a:p>
          <a:p>
            <a:pPr indent="0" lvl="0" marL="457200" marR="0" rtl="0" algn="l">
              <a:lnSpc>
                <a:spcPct val="100000"/>
              </a:lnSpc>
              <a:spcBef>
                <a:spcPts val="0"/>
              </a:spcBef>
              <a:spcAft>
                <a:spcPts val="0"/>
              </a:spcAft>
              <a:buNone/>
            </a:pPr>
            <a:r>
              <a:t/>
            </a:r>
            <a:endParaRPr sz="10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32" name="Google Shape;1232;p156"/>
          <p:cNvSpPr txBox="1"/>
          <p:nvPr>
            <p:ph idx="1" type="body"/>
          </p:nvPr>
        </p:nvSpPr>
        <p:spPr>
          <a:xfrm>
            <a:off x="322775" y="1237675"/>
            <a:ext cx="8368200" cy="3768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Custom lighting model : </a:t>
            </a:r>
            <a:endParaRPr/>
          </a:p>
          <a:p>
            <a:pPr indent="-317500" lvl="1" marL="914400" rtl="0" algn="l">
              <a:lnSpc>
                <a:spcPct val="100000"/>
              </a:lnSpc>
              <a:spcBef>
                <a:spcPts val="0"/>
              </a:spcBef>
              <a:spcAft>
                <a:spcPts val="0"/>
              </a:spcAft>
              <a:buSzPts val="1400"/>
              <a:buChar char="○"/>
            </a:pPr>
            <a:r>
              <a:rPr lang="en-GB"/>
              <a:t>Lighting model 可以在shader code的任何地方做宣告, 或者宣告在include file.</a:t>
            </a:r>
            <a:endParaRPr/>
          </a:p>
          <a:p>
            <a:pPr indent="-317500" lvl="1" marL="914400" rtl="0" algn="l">
              <a:lnSpc>
                <a:spcPct val="100000"/>
              </a:lnSpc>
              <a:spcBef>
                <a:spcPts val="0"/>
              </a:spcBef>
              <a:spcAft>
                <a:spcPts val="0"/>
              </a:spcAft>
              <a:buSzPts val="1400"/>
              <a:buChar char="○"/>
            </a:pPr>
            <a:r>
              <a:rPr lang="en-GB"/>
              <a:t>Lighting宣告方法 : Lighting + Name</a:t>
            </a:r>
            <a:endParaRPr/>
          </a:p>
          <a:p>
            <a:pPr indent="-317500" lvl="2" marL="1371600" rtl="0" algn="l">
              <a:lnSpc>
                <a:spcPct val="100000"/>
              </a:lnSpc>
              <a:spcBef>
                <a:spcPts val="0"/>
              </a:spcBef>
              <a:spcAft>
                <a:spcPts val="0"/>
              </a:spcAft>
              <a:buSzPts val="1400"/>
              <a:buChar char="■"/>
            </a:pPr>
            <a:r>
              <a:rPr lang="en-GB"/>
              <a:t>half4  LightingName(SurfaceOutput s, </a:t>
            </a:r>
            <a:r>
              <a:rPr lang="en-GB"/>
              <a:t> UnityGI gi</a:t>
            </a:r>
            <a:r>
              <a:rPr lang="en-GB"/>
              <a:t>);</a:t>
            </a:r>
            <a:endParaRPr/>
          </a:p>
          <a:p>
            <a:pPr indent="-317500" lvl="3" marL="1828800" rtl="0" algn="l">
              <a:lnSpc>
                <a:spcPct val="100000"/>
              </a:lnSpc>
              <a:spcBef>
                <a:spcPts val="0"/>
              </a:spcBef>
              <a:spcAft>
                <a:spcPts val="0"/>
              </a:spcAft>
              <a:buSzPts val="1400"/>
              <a:buChar char="●"/>
            </a:pPr>
            <a:r>
              <a:rPr lang="en-GB"/>
              <a:t>用在Forward rendering path, 不需要view direction的情形.</a:t>
            </a:r>
            <a:endParaRPr/>
          </a:p>
          <a:p>
            <a:pPr indent="-317500" lvl="2" marL="1371600" rtl="0" algn="l">
              <a:lnSpc>
                <a:spcPct val="100000"/>
              </a:lnSpc>
              <a:spcBef>
                <a:spcPts val="0"/>
              </a:spcBef>
              <a:spcAft>
                <a:spcPts val="0"/>
              </a:spcAft>
              <a:buSzPts val="1400"/>
              <a:buChar char="■"/>
            </a:pPr>
            <a:r>
              <a:rPr lang="en-GB"/>
              <a:t>half4 LightingName (SurfaceOutput s, half3 viewDir, </a:t>
            </a:r>
            <a:r>
              <a:rPr lang="en-GB"/>
              <a:t>UnityGI gi</a:t>
            </a:r>
            <a:r>
              <a:rPr lang="en-GB"/>
              <a:t>);</a:t>
            </a:r>
            <a:endParaRPr/>
          </a:p>
          <a:p>
            <a:pPr indent="-317500" lvl="3" marL="1828800" rtl="0" algn="l">
              <a:lnSpc>
                <a:spcPct val="100000"/>
              </a:lnSpc>
              <a:spcBef>
                <a:spcPts val="0"/>
              </a:spcBef>
              <a:spcAft>
                <a:spcPts val="0"/>
              </a:spcAft>
              <a:buSzPts val="1400"/>
              <a:buChar char="●"/>
            </a:pPr>
            <a:r>
              <a:rPr lang="en-GB"/>
              <a:t>用在Forward rendering path, 需要view direction的情形.</a:t>
            </a:r>
            <a:endParaRPr/>
          </a:p>
          <a:p>
            <a:pPr indent="-317500" lvl="2" marL="1371600" rtl="0" algn="l">
              <a:lnSpc>
                <a:spcPct val="100000"/>
              </a:lnSpc>
              <a:spcBef>
                <a:spcPts val="0"/>
              </a:spcBef>
              <a:spcAft>
                <a:spcPts val="0"/>
              </a:spcAft>
              <a:buSzPts val="1400"/>
              <a:buChar char="■"/>
            </a:pPr>
            <a:r>
              <a:rPr lang="en-GB"/>
              <a:t>half4 LightingName_PrePass (SurfaceOutput s, half4 light);</a:t>
            </a:r>
            <a:endParaRPr/>
          </a:p>
          <a:p>
            <a:pPr indent="-317500" lvl="3" marL="1828800" rtl="0" algn="l">
              <a:lnSpc>
                <a:spcPct val="100000"/>
              </a:lnSpc>
              <a:spcBef>
                <a:spcPts val="0"/>
              </a:spcBef>
              <a:spcAft>
                <a:spcPts val="0"/>
              </a:spcAft>
              <a:buSzPts val="1400"/>
              <a:buChar char="●"/>
            </a:pPr>
            <a:r>
              <a:rPr lang="en-GB"/>
              <a:t>用在Legacy Deferred Lighting Path.</a:t>
            </a:r>
            <a:endParaRPr/>
          </a:p>
          <a:p>
            <a:pPr indent="-317500" lvl="2" marL="1371600" rtl="0" algn="l">
              <a:lnSpc>
                <a:spcPct val="100000"/>
              </a:lnSpc>
              <a:spcBef>
                <a:spcPts val="0"/>
              </a:spcBef>
              <a:spcAft>
                <a:spcPts val="0"/>
              </a:spcAft>
              <a:buSzPts val="1400"/>
              <a:buChar char="■"/>
            </a:pPr>
            <a:r>
              <a:rPr lang="en-GB"/>
              <a:t>half4 LightingName_Deferred (SurfaceOutput s, </a:t>
            </a:r>
            <a:r>
              <a:rPr lang="en-GB">
                <a:solidFill>
                  <a:srgbClr val="FFFFFF"/>
                </a:solidFill>
              </a:rPr>
              <a:t>UnityGI gi, out half4 outDiffuseOcclusion, out half4 outSpecSmoothness, out half4 outNormal</a:t>
            </a:r>
            <a:r>
              <a:rPr lang="en-GB"/>
              <a:t>);</a:t>
            </a:r>
            <a:endParaRPr/>
          </a:p>
          <a:p>
            <a:pPr indent="-317500" lvl="3" marL="1828800" rtl="0" algn="l">
              <a:lnSpc>
                <a:spcPct val="100000"/>
              </a:lnSpc>
              <a:spcBef>
                <a:spcPts val="0"/>
              </a:spcBef>
              <a:spcAft>
                <a:spcPts val="0"/>
              </a:spcAft>
              <a:buSzPts val="1400"/>
              <a:buChar char="●"/>
            </a:pPr>
            <a:r>
              <a:rPr lang="en-GB"/>
              <a:t>用在Deferred Lightiing path.</a:t>
            </a:r>
            <a:endParaRPr/>
          </a:p>
          <a:p>
            <a:pPr indent="0" lvl="0" marL="914400" marR="0" rtl="0" algn="l">
              <a:lnSpc>
                <a:spcPct val="100000"/>
              </a:lnSpc>
              <a:spcBef>
                <a:spcPts val="400"/>
              </a:spcBef>
              <a:spcAft>
                <a:spcPts val="0"/>
              </a:spcAft>
              <a:buNone/>
            </a:pPr>
            <a:r>
              <a:t/>
            </a:r>
            <a:endParaRPr/>
          </a:p>
          <a:p>
            <a:pPr indent="0" lvl="0" marL="457200" marR="0" rtl="0" algn="l">
              <a:lnSpc>
                <a:spcPct val="100000"/>
              </a:lnSpc>
              <a:spcBef>
                <a:spcPts val="0"/>
              </a:spcBef>
              <a:spcAft>
                <a:spcPts val="0"/>
              </a:spcAft>
              <a:buNone/>
            </a:pPr>
            <a:r>
              <a:t/>
            </a:r>
            <a:endParaRPr sz="14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5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38" name="Google Shape;1238;p157"/>
          <p:cNvSpPr txBox="1"/>
          <p:nvPr>
            <p:ph idx="1" type="body"/>
          </p:nvPr>
        </p:nvSpPr>
        <p:spPr>
          <a:xfrm>
            <a:off x="322775" y="1237675"/>
            <a:ext cx="8368200" cy="3768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Vertex &amp; Fragment Shader</a:t>
            </a:r>
            <a:endParaRPr/>
          </a:p>
          <a:p>
            <a:pPr indent="-317500" lvl="1" marL="914400" rtl="0" algn="l">
              <a:lnSpc>
                <a:spcPct val="100000"/>
              </a:lnSpc>
              <a:spcBef>
                <a:spcPts val="0"/>
              </a:spcBef>
              <a:spcAft>
                <a:spcPts val="0"/>
              </a:spcAft>
              <a:buSzPts val="1400"/>
              <a:buChar char="○"/>
            </a:pPr>
            <a:r>
              <a:rPr lang="en-GB"/>
              <a:t>雖然在Unity的環境下Surface shader可以輕鬆的達到材質上打光的效果. 然而還是提供了類似傳統上寫cg /hlsl的方式直接撰寫vertex shader與fragment shader讓使用者有較為熟悉的環境可以撰寫他想要的效果.</a:t>
            </a:r>
            <a:endParaRPr/>
          </a:p>
          <a:p>
            <a:pPr indent="-347472" lvl="0" marL="384046" rtl="0" algn="l">
              <a:lnSpc>
                <a:spcPct val="100000"/>
              </a:lnSpc>
              <a:spcBef>
                <a:spcPts val="400"/>
              </a:spcBef>
              <a:spcAft>
                <a:spcPts val="0"/>
              </a:spcAft>
              <a:buClr>
                <a:srgbClr val="000000"/>
              </a:buClr>
              <a:buSzPts val="1800"/>
              <a:buFont typeface="Arial"/>
              <a:buNone/>
            </a:pPr>
            <a:r>
              <a:rPr lang="en-GB" sz="1400"/>
              <a:t>Pass {</a:t>
            </a:r>
            <a:endParaRPr sz="1400"/>
          </a:p>
          <a:p>
            <a:pPr indent="-347472" lvl="0" marL="384046" rtl="0" algn="l">
              <a:lnSpc>
                <a:spcPct val="100000"/>
              </a:lnSpc>
              <a:spcBef>
                <a:spcPts val="400"/>
              </a:spcBef>
              <a:spcAft>
                <a:spcPts val="0"/>
              </a:spcAft>
              <a:buClr>
                <a:srgbClr val="000000"/>
              </a:buClr>
              <a:buSzPts val="1800"/>
              <a:buFont typeface="Arial"/>
              <a:buNone/>
            </a:pPr>
            <a:r>
              <a:rPr lang="en-GB" sz="1400"/>
              <a:t> </a:t>
            </a:r>
            <a:r>
              <a:rPr i="1" lang="en-GB" sz="1400"/>
              <a:t>// ... the usual pass state setup ...</a:t>
            </a:r>
            <a:r>
              <a:rPr lang="en-GB" sz="1400"/>
              <a:t> </a:t>
            </a:r>
            <a:endParaRPr sz="1400"/>
          </a:p>
          <a:p>
            <a:pPr indent="-347472" lvl="0" marL="384046" rtl="0" algn="l">
              <a:lnSpc>
                <a:spcPct val="100000"/>
              </a:lnSpc>
              <a:spcBef>
                <a:spcPts val="400"/>
              </a:spcBef>
              <a:spcAft>
                <a:spcPts val="0"/>
              </a:spcAft>
              <a:buClr>
                <a:srgbClr val="000000"/>
              </a:buClr>
              <a:buSzPts val="1800"/>
              <a:buFont typeface="Arial"/>
              <a:buNone/>
            </a:pPr>
            <a:r>
              <a:rPr b="1" lang="en-GB" sz="1400"/>
              <a:t>CGPROGRAM</a:t>
            </a:r>
            <a:r>
              <a:rPr lang="en-GB" sz="1400"/>
              <a:t> </a:t>
            </a:r>
            <a:endParaRPr sz="1400"/>
          </a:p>
          <a:p>
            <a:pPr indent="-347472" lvl="0" marL="384046" rtl="0" algn="l">
              <a:lnSpc>
                <a:spcPct val="100000"/>
              </a:lnSpc>
              <a:spcBef>
                <a:spcPts val="400"/>
              </a:spcBef>
              <a:spcAft>
                <a:spcPts val="0"/>
              </a:spcAft>
              <a:buClr>
                <a:srgbClr val="000000"/>
              </a:buClr>
              <a:buSzPts val="1800"/>
              <a:buFont typeface="Arial"/>
              <a:buNone/>
            </a:pPr>
            <a:r>
              <a:rPr i="1" lang="en-GB" sz="1400"/>
              <a:t>// compilation directives for this snippet, e.g.:</a:t>
            </a:r>
            <a:r>
              <a:rPr lang="en-GB" sz="1400"/>
              <a:t> </a:t>
            </a:r>
            <a:endParaRPr sz="1400"/>
          </a:p>
          <a:p>
            <a:pPr indent="-347472" lvl="0" marL="384046" rtl="0" algn="l">
              <a:lnSpc>
                <a:spcPct val="100000"/>
              </a:lnSpc>
              <a:spcBef>
                <a:spcPts val="400"/>
              </a:spcBef>
              <a:spcAft>
                <a:spcPts val="0"/>
              </a:spcAft>
              <a:buClr>
                <a:srgbClr val="000000"/>
              </a:buClr>
              <a:buSzPts val="1800"/>
              <a:buFont typeface="Arial"/>
              <a:buNone/>
            </a:pPr>
            <a:r>
              <a:rPr b="1" lang="en-GB" sz="1400"/>
              <a:t>#pragma vertex</a:t>
            </a:r>
            <a:r>
              <a:rPr lang="en-GB" sz="1400"/>
              <a:t> vert </a:t>
            </a:r>
            <a:endParaRPr sz="1400"/>
          </a:p>
          <a:p>
            <a:pPr indent="-347472" lvl="0" marL="384046" rtl="0" algn="l">
              <a:lnSpc>
                <a:spcPct val="100000"/>
              </a:lnSpc>
              <a:spcBef>
                <a:spcPts val="400"/>
              </a:spcBef>
              <a:spcAft>
                <a:spcPts val="0"/>
              </a:spcAft>
              <a:buClr>
                <a:srgbClr val="000000"/>
              </a:buClr>
              <a:buSzPts val="1800"/>
              <a:buFont typeface="Arial"/>
              <a:buNone/>
            </a:pPr>
            <a:r>
              <a:rPr b="1" lang="en-GB" sz="1400"/>
              <a:t>#pragma fragment</a:t>
            </a:r>
            <a:r>
              <a:rPr lang="en-GB" sz="1400"/>
              <a:t> frag </a:t>
            </a:r>
            <a:endParaRPr sz="1400"/>
          </a:p>
          <a:p>
            <a:pPr indent="-347472" lvl="0" marL="384046" rtl="0" algn="l">
              <a:lnSpc>
                <a:spcPct val="100000"/>
              </a:lnSpc>
              <a:spcBef>
                <a:spcPts val="400"/>
              </a:spcBef>
              <a:spcAft>
                <a:spcPts val="0"/>
              </a:spcAft>
              <a:buClr>
                <a:srgbClr val="000000"/>
              </a:buClr>
              <a:buSzPts val="1800"/>
              <a:buFont typeface="Arial"/>
              <a:buNone/>
            </a:pPr>
            <a:r>
              <a:rPr i="1" lang="en-GB" sz="1400"/>
              <a:t>// the Cg code itself</a:t>
            </a:r>
            <a:endParaRPr sz="1400"/>
          </a:p>
          <a:p>
            <a:pPr indent="-347472" lvl="0" marL="384046" rtl="0" algn="l">
              <a:lnSpc>
                <a:spcPct val="100000"/>
              </a:lnSpc>
              <a:spcBef>
                <a:spcPts val="400"/>
              </a:spcBef>
              <a:spcAft>
                <a:spcPts val="0"/>
              </a:spcAft>
              <a:buClr>
                <a:srgbClr val="000000"/>
              </a:buClr>
              <a:buSzPts val="1800"/>
              <a:buFont typeface="Arial"/>
              <a:buNone/>
            </a:pPr>
            <a:r>
              <a:rPr lang="en-GB" sz="1400"/>
              <a:t> </a:t>
            </a:r>
            <a:r>
              <a:rPr b="1" lang="en-GB" sz="1400"/>
              <a:t>ENDCG</a:t>
            </a:r>
            <a:endParaRPr sz="1400"/>
          </a:p>
          <a:p>
            <a:pPr indent="-347472" lvl="0" marL="384046" rtl="0" algn="l">
              <a:lnSpc>
                <a:spcPct val="100000"/>
              </a:lnSpc>
              <a:spcBef>
                <a:spcPts val="400"/>
              </a:spcBef>
              <a:spcAft>
                <a:spcPts val="0"/>
              </a:spcAft>
              <a:buClr>
                <a:srgbClr val="000000"/>
              </a:buClr>
              <a:buSzPts val="1800"/>
              <a:buFont typeface="Arial"/>
              <a:buNone/>
            </a:pPr>
            <a:r>
              <a:rPr lang="en-GB" sz="1400"/>
              <a:t> </a:t>
            </a:r>
            <a:r>
              <a:rPr i="1" lang="en-GB" sz="1400"/>
              <a:t>// ... the rest of pass setup ...</a:t>
            </a:r>
            <a:endParaRPr sz="1400"/>
          </a:p>
          <a:p>
            <a:pPr indent="-347472" lvl="0" marL="384046" rtl="0" algn="l">
              <a:lnSpc>
                <a:spcPct val="100000"/>
              </a:lnSpc>
              <a:spcBef>
                <a:spcPts val="400"/>
              </a:spcBef>
              <a:spcAft>
                <a:spcPts val="0"/>
              </a:spcAft>
              <a:buClr>
                <a:srgbClr val="000000"/>
              </a:buClr>
              <a:buSzPts val="1800"/>
              <a:buFont typeface="Arial"/>
              <a:buNone/>
            </a:pPr>
            <a:r>
              <a:rPr lang="en-GB" sz="1400"/>
              <a:t> }</a:t>
            </a:r>
            <a:endParaRPr sz="1400"/>
          </a:p>
          <a:p>
            <a:pPr indent="0" lvl="0" marL="457200" marR="0" rtl="0" algn="l">
              <a:lnSpc>
                <a:spcPct val="100000"/>
              </a:lnSpc>
              <a:spcBef>
                <a:spcPts val="0"/>
              </a:spcBef>
              <a:spcAft>
                <a:spcPts val="0"/>
              </a:spcAft>
              <a:buNone/>
            </a:pPr>
            <a:r>
              <a:t/>
            </a:r>
            <a:endParaRPr sz="14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5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44" name="Google Shape;1244;p158"/>
          <p:cNvSpPr txBox="1"/>
          <p:nvPr>
            <p:ph idx="1" type="body"/>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GB" sz="1400"/>
              <a:t>Cg snippets</a:t>
            </a:r>
            <a:endParaRPr sz="1400"/>
          </a:p>
          <a:p>
            <a:pPr indent="-317500" lvl="1" marL="914400" rtl="0" algn="l">
              <a:lnSpc>
                <a:spcPct val="100000"/>
              </a:lnSpc>
              <a:spcBef>
                <a:spcPts val="0"/>
              </a:spcBef>
              <a:spcAft>
                <a:spcPts val="0"/>
              </a:spcAft>
              <a:buSzPts val="1400"/>
              <a:buChar char="○"/>
            </a:pPr>
            <a:r>
              <a:rPr lang="en-GB"/>
              <a:t>CGPROGRAM  …… ENDCG</a:t>
            </a:r>
            <a:endParaRPr/>
          </a:p>
          <a:p>
            <a:pPr indent="-317500" lvl="0" marL="457200" rtl="0" algn="l">
              <a:lnSpc>
                <a:spcPct val="100000"/>
              </a:lnSpc>
              <a:spcBef>
                <a:spcPts val="0"/>
              </a:spcBef>
              <a:spcAft>
                <a:spcPts val="0"/>
              </a:spcAft>
              <a:buSzPts val="1400"/>
              <a:buChar char="●"/>
            </a:pPr>
            <a:r>
              <a:rPr lang="en-GB" sz="1400"/>
              <a:t>#pragma statements</a:t>
            </a:r>
            <a:endParaRPr sz="1400"/>
          </a:p>
          <a:p>
            <a:pPr indent="-317500" lvl="1" marL="914400" rtl="0" algn="l">
              <a:lnSpc>
                <a:spcPct val="100000"/>
              </a:lnSpc>
              <a:spcBef>
                <a:spcPts val="0"/>
              </a:spcBef>
              <a:spcAft>
                <a:spcPts val="0"/>
              </a:spcAft>
              <a:buSzPts val="1400"/>
              <a:buChar char="○"/>
            </a:pPr>
            <a:r>
              <a:rPr lang="en-GB"/>
              <a:t>#pragma vertex </a:t>
            </a:r>
            <a:r>
              <a:rPr i="1" lang="en-GB"/>
              <a:t>name : </a:t>
            </a:r>
            <a:endParaRPr/>
          </a:p>
          <a:p>
            <a:pPr indent="-317500" lvl="2" marL="1371600" rtl="0" algn="l">
              <a:lnSpc>
                <a:spcPct val="100000"/>
              </a:lnSpc>
              <a:spcBef>
                <a:spcPts val="0"/>
              </a:spcBef>
              <a:spcAft>
                <a:spcPts val="0"/>
              </a:spcAft>
              <a:buSzPts val="1400"/>
              <a:buChar char="■"/>
            </a:pPr>
            <a:r>
              <a:rPr i="1" lang="en-GB"/>
              <a:t>用Vertex shader的方式編譯此函次</a:t>
            </a:r>
            <a:endParaRPr/>
          </a:p>
          <a:p>
            <a:pPr indent="-317500" lvl="1" marL="914400" rtl="0" algn="l">
              <a:lnSpc>
                <a:spcPct val="100000"/>
              </a:lnSpc>
              <a:spcBef>
                <a:spcPts val="0"/>
              </a:spcBef>
              <a:spcAft>
                <a:spcPts val="0"/>
              </a:spcAft>
              <a:buSzPts val="1400"/>
              <a:buChar char="○"/>
            </a:pPr>
            <a:r>
              <a:rPr lang="en-GB"/>
              <a:t>#pragma fragment </a:t>
            </a:r>
            <a:r>
              <a:rPr i="1" lang="en-GB"/>
              <a:t>name : </a:t>
            </a:r>
            <a:endParaRPr/>
          </a:p>
          <a:p>
            <a:pPr indent="-317500" lvl="2" marL="1371600" rtl="0" algn="l">
              <a:lnSpc>
                <a:spcPct val="100000"/>
              </a:lnSpc>
              <a:spcBef>
                <a:spcPts val="0"/>
              </a:spcBef>
              <a:spcAft>
                <a:spcPts val="0"/>
              </a:spcAft>
              <a:buSzPts val="1400"/>
              <a:buChar char="■"/>
            </a:pPr>
            <a:r>
              <a:rPr i="1" lang="en-GB"/>
              <a:t>用</a:t>
            </a:r>
            <a:r>
              <a:rPr lang="en-GB"/>
              <a:t> fragment </a:t>
            </a:r>
            <a:r>
              <a:rPr i="1" lang="en-GB"/>
              <a:t> shader的方式編譯此函次</a:t>
            </a:r>
            <a:endParaRPr/>
          </a:p>
          <a:p>
            <a:pPr indent="-317500" lvl="1" marL="914400" rtl="0" algn="l">
              <a:lnSpc>
                <a:spcPct val="100000"/>
              </a:lnSpc>
              <a:spcBef>
                <a:spcPts val="0"/>
              </a:spcBef>
              <a:spcAft>
                <a:spcPts val="0"/>
              </a:spcAft>
              <a:buSzPts val="1400"/>
              <a:buChar char="○"/>
            </a:pPr>
            <a:r>
              <a:rPr lang="en-GB"/>
              <a:t>#pragma geometry </a:t>
            </a:r>
            <a:r>
              <a:rPr i="1" lang="en-GB"/>
              <a:t>name : </a:t>
            </a:r>
            <a:endParaRPr/>
          </a:p>
          <a:p>
            <a:pPr indent="-317500" lvl="2" marL="1371600" rtl="0" algn="l">
              <a:lnSpc>
                <a:spcPct val="100000"/>
              </a:lnSpc>
              <a:spcBef>
                <a:spcPts val="0"/>
              </a:spcBef>
              <a:spcAft>
                <a:spcPts val="0"/>
              </a:spcAft>
              <a:buSzPts val="1400"/>
              <a:buChar char="■"/>
            </a:pPr>
            <a:r>
              <a:rPr i="1" lang="en-GB"/>
              <a:t>用</a:t>
            </a:r>
            <a:r>
              <a:rPr lang="en-GB"/>
              <a:t> Geometry </a:t>
            </a:r>
            <a:r>
              <a:rPr i="1" lang="en-GB"/>
              <a:t>shader的方式編譯此函次 (Shader Model 4.0)</a:t>
            </a:r>
            <a:endParaRPr/>
          </a:p>
          <a:p>
            <a:pPr indent="-317500" lvl="1" marL="914400" rtl="0" algn="l">
              <a:lnSpc>
                <a:spcPct val="100000"/>
              </a:lnSpc>
              <a:spcBef>
                <a:spcPts val="0"/>
              </a:spcBef>
              <a:spcAft>
                <a:spcPts val="0"/>
              </a:spcAft>
              <a:buSzPts val="1400"/>
              <a:buChar char="○"/>
            </a:pPr>
            <a:r>
              <a:rPr lang="en-GB"/>
              <a:t>#pragma hull </a:t>
            </a:r>
            <a:r>
              <a:rPr i="1" lang="en-GB"/>
              <a:t>name : </a:t>
            </a:r>
            <a:endParaRPr/>
          </a:p>
          <a:p>
            <a:pPr indent="-317500" lvl="2" marL="1371600" rtl="0" algn="l">
              <a:lnSpc>
                <a:spcPct val="100000"/>
              </a:lnSpc>
              <a:spcBef>
                <a:spcPts val="0"/>
              </a:spcBef>
              <a:spcAft>
                <a:spcPts val="0"/>
              </a:spcAft>
              <a:buSzPts val="1400"/>
              <a:buChar char="■"/>
            </a:pPr>
            <a:r>
              <a:rPr i="1" lang="en-GB"/>
              <a:t>用Hull shader的方式編譯此函次 (Shader Model 5.0)</a:t>
            </a:r>
            <a:endParaRPr/>
          </a:p>
          <a:p>
            <a:pPr indent="-317500" lvl="1" marL="914400" rtl="0" algn="l">
              <a:lnSpc>
                <a:spcPct val="100000"/>
              </a:lnSpc>
              <a:spcBef>
                <a:spcPts val="0"/>
              </a:spcBef>
              <a:spcAft>
                <a:spcPts val="0"/>
              </a:spcAft>
              <a:buSzPts val="1400"/>
              <a:buChar char="○"/>
            </a:pPr>
            <a:r>
              <a:rPr lang="en-GB"/>
              <a:t>#pragma domain </a:t>
            </a:r>
            <a:r>
              <a:rPr i="1" lang="en-GB"/>
              <a:t>name : </a:t>
            </a:r>
            <a:endParaRPr/>
          </a:p>
          <a:p>
            <a:pPr indent="-317500" lvl="2" marL="1371600" rtl="0" algn="l">
              <a:lnSpc>
                <a:spcPct val="100000"/>
              </a:lnSpc>
              <a:spcBef>
                <a:spcPts val="0"/>
              </a:spcBef>
              <a:spcAft>
                <a:spcPts val="0"/>
              </a:spcAft>
              <a:buSzPts val="1400"/>
              <a:buChar char="■"/>
            </a:pPr>
            <a:r>
              <a:rPr i="1" lang="en-GB"/>
              <a:t>用domain shader的方式編譯此函次 (Shader Model 5.0)</a:t>
            </a:r>
            <a:endParaRPr/>
          </a:p>
          <a:p>
            <a:pPr indent="0" lvl="0" marL="914400" marR="0" rtl="0" algn="l">
              <a:lnSpc>
                <a:spcPct val="100000"/>
              </a:lnSpc>
              <a:spcBef>
                <a:spcPts val="0"/>
              </a:spcBef>
              <a:spcAft>
                <a:spcPts val="0"/>
              </a:spcAft>
              <a:buNone/>
            </a:pPr>
            <a:r>
              <a:t/>
            </a:r>
            <a:endParaRPr sz="1400"/>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5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50" name="Google Shape;1250;p159"/>
          <p:cNvSpPr txBox="1"/>
          <p:nvPr>
            <p:ph idx="1" type="body"/>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SzPts val="1400"/>
              <a:buChar char="●"/>
            </a:pPr>
            <a:r>
              <a:rPr lang="en-GB" sz="1400"/>
              <a:t>#pragma target name : 用哪一個Shader model.</a:t>
            </a:r>
            <a:endParaRPr sz="1400"/>
          </a:p>
          <a:p>
            <a:pPr indent="-317500" lvl="1" marL="914400" rtl="0" algn="l">
              <a:lnSpc>
                <a:spcPct val="90000"/>
              </a:lnSpc>
              <a:spcBef>
                <a:spcPts val="0"/>
              </a:spcBef>
              <a:spcAft>
                <a:spcPts val="0"/>
              </a:spcAft>
              <a:buSzPts val="1400"/>
              <a:buChar char="○"/>
            </a:pPr>
            <a:r>
              <a:rPr lang="en-GB" sz="1400"/>
              <a:t>2.0 : DX9, Default .</a:t>
            </a:r>
            <a:endParaRPr sz="1400"/>
          </a:p>
          <a:p>
            <a:pPr indent="-317500" lvl="1" marL="914400" rtl="0" algn="l">
              <a:lnSpc>
                <a:spcPct val="90000"/>
              </a:lnSpc>
              <a:spcBef>
                <a:spcPts val="0"/>
              </a:spcBef>
              <a:spcAft>
                <a:spcPts val="0"/>
              </a:spcAft>
              <a:buSzPts val="1400"/>
              <a:buChar char="○"/>
            </a:pPr>
            <a:r>
              <a:rPr lang="en-GB" sz="1400"/>
              <a:t>3.0 : higher DX9, more instructions and registers.</a:t>
            </a:r>
            <a:endParaRPr sz="1400"/>
          </a:p>
          <a:p>
            <a:pPr indent="-317500" lvl="1" marL="914400" rtl="0" algn="l">
              <a:lnSpc>
                <a:spcPct val="90000"/>
              </a:lnSpc>
              <a:spcBef>
                <a:spcPts val="0"/>
              </a:spcBef>
              <a:spcAft>
                <a:spcPts val="0"/>
              </a:spcAft>
              <a:buSzPts val="1400"/>
              <a:buChar char="○"/>
            </a:pPr>
            <a:r>
              <a:rPr lang="en-GB" sz="1400"/>
              <a:t>4.0 : DX10  =&gt; supported by DX11 renderer.</a:t>
            </a:r>
            <a:endParaRPr sz="1400"/>
          </a:p>
          <a:p>
            <a:pPr indent="-317500" lvl="1" marL="914400" rtl="0" algn="l">
              <a:lnSpc>
                <a:spcPct val="90000"/>
              </a:lnSpc>
              <a:spcBef>
                <a:spcPts val="0"/>
              </a:spcBef>
              <a:spcAft>
                <a:spcPts val="0"/>
              </a:spcAft>
              <a:buSzPts val="1400"/>
              <a:buChar char="○"/>
            </a:pPr>
            <a:r>
              <a:rPr lang="en-GB" sz="1400"/>
              <a:t>5.0 : DX11 =&gt; supported by DX11 renderer.</a:t>
            </a:r>
            <a:endParaRPr sz="1400"/>
          </a:p>
          <a:p>
            <a:pPr indent="-317500" lvl="1" marL="914400" rtl="0" algn="l">
              <a:lnSpc>
                <a:spcPct val="90000"/>
              </a:lnSpc>
              <a:spcBef>
                <a:spcPts val="0"/>
              </a:spcBef>
              <a:spcAft>
                <a:spcPts val="0"/>
              </a:spcAft>
              <a:buSzPts val="1400"/>
              <a:buChar char="○"/>
            </a:pPr>
            <a:r>
              <a:rPr lang="en-GB"/>
              <a:t>For detail : </a:t>
            </a:r>
            <a:r>
              <a:rPr lang="en-GB">
                <a:solidFill>
                  <a:srgbClr val="93C47D"/>
                </a:solidFill>
                <a:latin typeface="Arial"/>
                <a:ea typeface="Arial"/>
                <a:cs typeface="Arial"/>
                <a:sym typeface="Arial"/>
              </a:rPr>
              <a:t>https://docs.unity3d.com/Manual/SL-ShaderCompileTargets.ht</a:t>
            </a:r>
            <a:r>
              <a:rPr lang="en-GB">
                <a:solidFill>
                  <a:srgbClr val="6AA84F"/>
                </a:solidFill>
                <a:latin typeface="Arial"/>
                <a:ea typeface="Arial"/>
                <a:cs typeface="Arial"/>
                <a:sym typeface="Arial"/>
              </a:rPr>
              <a:t>ml</a:t>
            </a:r>
            <a:endParaRPr>
              <a:solidFill>
                <a:srgbClr val="6AA84F"/>
              </a:solidFill>
            </a:endParaRPr>
          </a:p>
          <a:p>
            <a:pPr indent="-317500" lvl="0" marL="457200" rtl="0" algn="l">
              <a:lnSpc>
                <a:spcPct val="90000"/>
              </a:lnSpc>
              <a:spcBef>
                <a:spcPts val="0"/>
              </a:spcBef>
              <a:spcAft>
                <a:spcPts val="0"/>
              </a:spcAft>
              <a:buSzPts val="1400"/>
              <a:buChar char="●"/>
            </a:pPr>
            <a:r>
              <a:rPr lang="en-GB" sz="1400"/>
              <a:t>#pragma only_renderers name:</a:t>
            </a:r>
            <a:endParaRPr sz="1400"/>
          </a:p>
          <a:p>
            <a:pPr indent="-317500" lvl="0" marL="457200" rtl="0" algn="l">
              <a:lnSpc>
                <a:spcPct val="90000"/>
              </a:lnSpc>
              <a:spcBef>
                <a:spcPts val="0"/>
              </a:spcBef>
              <a:spcAft>
                <a:spcPts val="0"/>
              </a:spcAft>
              <a:buSzPts val="1400"/>
              <a:buChar char="●"/>
            </a:pPr>
            <a:r>
              <a:rPr lang="en-GB" sz="1400"/>
              <a:t>#pragma exclude_renderers name:</a:t>
            </a:r>
            <a:endParaRPr sz="1400"/>
          </a:p>
          <a:p>
            <a:pPr indent="-317500" lvl="0" marL="457200" rtl="0" algn="l">
              <a:lnSpc>
                <a:spcPct val="90000"/>
              </a:lnSpc>
              <a:spcBef>
                <a:spcPts val="0"/>
              </a:spcBef>
              <a:spcAft>
                <a:spcPts val="0"/>
              </a:spcAft>
              <a:buSzPts val="1400"/>
              <a:buChar char="●"/>
            </a:pPr>
            <a:r>
              <a:rPr lang="en-GB" sz="1400"/>
              <a:t>Renderers : platform</a:t>
            </a:r>
            <a:endParaRPr sz="1400"/>
          </a:p>
          <a:p>
            <a:pPr indent="-317500" lvl="1" marL="914400" rtl="0" algn="l">
              <a:lnSpc>
                <a:spcPct val="90000"/>
              </a:lnSpc>
              <a:spcBef>
                <a:spcPts val="0"/>
              </a:spcBef>
              <a:spcAft>
                <a:spcPts val="0"/>
              </a:spcAft>
              <a:buSzPts val="1400"/>
              <a:buChar char="○"/>
            </a:pPr>
            <a:r>
              <a:rPr lang="en-GB" sz="1400"/>
              <a:t>d3d11 - Direct3D 11. </a:t>
            </a:r>
            <a:endParaRPr sz="1400"/>
          </a:p>
          <a:p>
            <a:pPr indent="-317500" lvl="1" marL="914400" rtl="0" algn="l">
              <a:spcBef>
                <a:spcPts val="0"/>
              </a:spcBef>
              <a:spcAft>
                <a:spcPts val="0"/>
              </a:spcAft>
              <a:buSzPts val="1400"/>
              <a:buFont typeface="Arial"/>
              <a:buChar char="○"/>
            </a:pPr>
            <a:r>
              <a:rPr lang="en-GB"/>
              <a:t>gles - OpenGL ES 2.0</a:t>
            </a:r>
            <a:endParaRPr/>
          </a:p>
          <a:p>
            <a:pPr indent="-317500" lvl="1" marL="914400" rtl="0" algn="l">
              <a:spcBef>
                <a:spcPts val="0"/>
              </a:spcBef>
              <a:spcAft>
                <a:spcPts val="0"/>
              </a:spcAft>
              <a:buSzPts val="1400"/>
              <a:buFont typeface="Arial"/>
              <a:buChar char="○"/>
            </a:pPr>
            <a:r>
              <a:rPr lang="en-GB"/>
              <a:t>gles3 - OpenGL ES 3.x</a:t>
            </a:r>
            <a:endParaRPr/>
          </a:p>
          <a:p>
            <a:pPr indent="-317500" lvl="1" marL="914400" rtl="0" algn="l">
              <a:lnSpc>
                <a:spcPct val="90000"/>
              </a:lnSpc>
              <a:spcBef>
                <a:spcPts val="0"/>
              </a:spcBef>
              <a:spcAft>
                <a:spcPts val="0"/>
              </a:spcAft>
              <a:buSzPts val="1400"/>
              <a:buChar char="○"/>
            </a:pPr>
            <a:r>
              <a:rPr lang="en-GB"/>
              <a:t>For detail : </a:t>
            </a:r>
            <a:r>
              <a:rPr lang="en-GB">
                <a:solidFill>
                  <a:srgbClr val="93C47D"/>
                </a:solidFill>
                <a:uFill>
                  <a:noFill/>
                </a:uFill>
                <a:latin typeface="Arial"/>
                <a:ea typeface="Arial"/>
                <a:cs typeface="Arial"/>
                <a:sym typeface="Arial"/>
                <a:hlinkClick r:id="rId3">
                  <a:extLst>
                    <a:ext uri="{A12FA001-AC4F-418D-AE19-62706E023703}">
                      <ahyp:hlinkClr val="tx"/>
                    </a:ext>
                  </a:extLst>
                </a:hlinkClick>
              </a:rPr>
              <a:t>h</a:t>
            </a:r>
            <a:r>
              <a:rPr lang="en-GB">
                <a:solidFill>
                  <a:srgbClr val="93C47D"/>
                </a:solidFill>
                <a:latin typeface="Arial"/>
                <a:ea typeface="Arial"/>
                <a:cs typeface="Arial"/>
                <a:sym typeface="Arial"/>
              </a:rPr>
              <a:t>ttp</a:t>
            </a:r>
            <a:r>
              <a:rPr lang="en-GB">
                <a:solidFill>
                  <a:srgbClr val="93C47D"/>
                </a:solidFill>
                <a:uFill>
                  <a:noFill/>
                </a:uFill>
                <a:latin typeface="Arial"/>
                <a:ea typeface="Arial"/>
                <a:cs typeface="Arial"/>
                <a:sym typeface="Arial"/>
                <a:hlinkClick r:id="rId4">
                  <a:extLst>
                    <a:ext uri="{A12FA001-AC4F-418D-AE19-62706E023703}">
                      <ahyp:hlinkClr val="tx"/>
                    </a:ext>
                  </a:extLst>
                </a:hlinkClick>
              </a:rPr>
              <a:t>s://docs.unity3d.com/Manual/SL-ShaderPrograms.html</a:t>
            </a:r>
            <a:endParaRPr>
              <a:solidFill>
                <a:srgbClr val="93C47D"/>
              </a:solidFill>
            </a:endParaRPr>
          </a:p>
          <a:p>
            <a:pPr indent="457200" lvl="0" marL="0" rtl="0" algn="l">
              <a:lnSpc>
                <a:spcPct val="90000"/>
              </a:lnSpc>
              <a:spcBef>
                <a:spcPts val="400"/>
              </a:spcBef>
              <a:spcAft>
                <a:spcPts val="0"/>
              </a:spcAft>
              <a:buNone/>
            </a:pPr>
            <a:r>
              <a:rPr lang="en-GB" sz="1400"/>
              <a:t>EX. #pragma only_renderers d3d11</a:t>
            </a:r>
            <a:endParaRPr sz="14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6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56" name="Google Shape;1256;p160"/>
          <p:cNvSpPr txBox="1"/>
          <p:nvPr>
            <p:ph idx="1" type="body"/>
          </p:nvPr>
        </p:nvSpPr>
        <p:spPr>
          <a:xfrm>
            <a:off x="322775" y="1237675"/>
            <a:ext cx="8368200" cy="3768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00000"/>
              </a:lnSpc>
              <a:spcBef>
                <a:spcPts val="500"/>
              </a:spcBef>
              <a:spcAft>
                <a:spcPts val="0"/>
              </a:spcAft>
              <a:buSzPts val="1800"/>
              <a:buChar char="●"/>
            </a:pPr>
            <a:r>
              <a:rPr lang="en-GB"/>
              <a:t>在非surface shader的情形下, 每一個cg區段都至少要含有一個vertex shader 或 fragment shader.</a:t>
            </a:r>
            <a:endParaRPr/>
          </a:p>
          <a:p>
            <a:pPr indent="-342900" lvl="0" marL="457200" rtl="0" algn="l">
              <a:lnSpc>
                <a:spcPct val="100000"/>
              </a:lnSpc>
              <a:spcBef>
                <a:spcPts val="0"/>
              </a:spcBef>
              <a:spcAft>
                <a:spcPts val="0"/>
              </a:spcAft>
              <a:buSzPts val="1800"/>
              <a:buChar char="●"/>
            </a:pPr>
            <a:r>
              <a:rPr lang="en-GB"/>
              <a:t>提供頂點資料到Vertex shader</a:t>
            </a:r>
            <a:endParaRPr/>
          </a:p>
          <a:p>
            <a:pPr indent="-317500" lvl="1" marL="914400" rtl="0" algn="l">
              <a:lnSpc>
                <a:spcPct val="100000"/>
              </a:lnSpc>
              <a:spcBef>
                <a:spcPts val="0"/>
              </a:spcBef>
              <a:spcAft>
                <a:spcPts val="0"/>
              </a:spcAft>
              <a:buSzPts val="1400"/>
              <a:buChar char="○"/>
            </a:pPr>
            <a:r>
              <a:rPr lang="en-GB"/>
              <a:t>在cg/hlsl vertes shader的架構下, 一般傳遞頂點資料都會建立一個structure. 一些常用到的頂點 structure都定義在 UnityCG.cginc .</a:t>
            </a:r>
            <a:endParaRPr/>
          </a:p>
          <a:p>
            <a:pPr indent="-317500" lvl="2" marL="1371600" rtl="0" algn="l">
              <a:lnSpc>
                <a:spcPct val="100000"/>
              </a:lnSpc>
              <a:spcBef>
                <a:spcPts val="0"/>
              </a:spcBef>
              <a:spcAft>
                <a:spcPts val="0"/>
              </a:spcAft>
              <a:buSzPts val="1400"/>
              <a:buChar char="■"/>
            </a:pPr>
            <a:r>
              <a:rPr lang="en-GB"/>
              <a:t>appdata_base : position, normal, one texcoord.</a:t>
            </a:r>
            <a:endParaRPr/>
          </a:p>
          <a:p>
            <a:pPr indent="-317500" lvl="2" marL="1371600" rtl="0" algn="l">
              <a:lnSpc>
                <a:spcPct val="100000"/>
              </a:lnSpc>
              <a:spcBef>
                <a:spcPts val="0"/>
              </a:spcBef>
              <a:spcAft>
                <a:spcPts val="0"/>
              </a:spcAft>
              <a:buSzPts val="1400"/>
              <a:buChar char="■"/>
            </a:pPr>
            <a:r>
              <a:rPr lang="en-GB"/>
              <a:t>appdata_tan : position, tangent, normal, one texcoord.</a:t>
            </a:r>
            <a:endParaRPr/>
          </a:p>
          <a:p>
            <a:pPr indent="-317500" lvl="2" marL="1371600" rtl="0" algn="l">
              <a:lnSpc>
                <a:spcPct val="100000"/>
              </a:lnSpc>
              <a:spcBef>
                <a:spcPts val="0"/>
              </a:spcBef>
              <a:spcAft>
                <a:spcPts val="0"/>
              </a:spcAft>
              <a:buSzPts val="1400"/>
              <a:buChar char="■"/>
            </a:pPr>
            <a:r>
              <a:rPr lang="en-GB"/>
              <a:t>appdata_full : position, tangent, normal, two texcoords, color.</a:t>
            </a:r>
            <a:endParaRPr/>
          </a:p>
          <a:p>
            <a:pPr indent="457200" lvl="0" marL="0" rtl="0" algn="l">
              <a:lnSpc>
                <a:spcPct val="90000"/>
              </a:lnSpc>
              <a:spcBef>
                <a:spcPts val="400"/>
              </a:spcBef>
              <a:spcAft>
                <a:spcPts val="0"/>
              </a:spcAft>
              <a:buNone/>
            </a:pPr>
            <a:r>
              <a:t/>
            </a:r>
            <a:endParaRPr sz="14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6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62" name="Google Shape;1262;p161"/>
          <p:cNvSpPr txBox="1"/>
          <p:nvPr>
            <p:ph idx="1" type="body"/>
          </p:nvPr>
        </p:nvSpPr>
        <p:spPr>
          <a:xfrm>
            <a:off x="322775" y="1237675"/>
            <a:ext cx="8368200" cy="3768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GB" sz="1000"/>
              <a:t>EX1: predefined structure.</a:t>
            </a:r>
            <a:endParaRPr sz="1000"/>
          </a:p>
          <a:p>
            <a:pPr indent="-347472" lvl="0" marL="384046" rtl="0" algn="l">
              <a:lnSpc>
                <a:spcPct val="80000"/>
              </a:lnSpc>
              <a:spcBef>
                <a:spcPts val="400"/>
              </a:spcBef>
              <a:spcAft>
                <a:spcPts val="0"/>
              </a:spcAft>
              <a:buClr>
                <a:srgbClr val="000000"/>
              </a:buClr>
              <a:buSzPts val="1800"/>
              <a:buFont typeface="Arial"/>
              <a:buNone/>
            </a:pPr>
            <a:r>
              <a:rPr lang="en-GB" sz="1000"/>
              <a:t>Pass {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CGPROGRAM</a:t>
            </a:r>
            <a:endParaRPr sz="1000"/>
          </a:p>
          <a:p>
            <a:pPr indent="-347472" lvl="0" marL="384046" rtl="0" algn="l">
              <a:lnSpc>
                <a:spcPct val="80000"/>
              </a:lnSpc>
              <a:spcBef>
                <a:spcPts val="400"/>
              </a:spcBef>
              <a:spcAft>
                <a:spcPts val="0"/>
              </a:spcAft>
              <a:buClr>
                <a:srgbClr val="000000"/>
              </a:buClr>
              <a:buSzPts val="1800"/>
              <a:buFont typeface="Arial"/>
              <a:buNone/>
            </a:pPr>
            <a:r>
              <a:rPr lang="en-GB" sz="1000"/>
              <a:t>    #pragma vertex vert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#pragma fragment frag</a:t>
            </a:r>
            <a:endParaRPr sz="1000"/>
          </a:p>
          <a:p>
            <a:pPr indent="-347472" lvl="0" marL="384046" rtl="0" algn="l">
              <a:lnSpc>
                <a:spcPct val="80000"/>
              </a:lnSpc>
              <a:spcBef>
                <a:spcPts val="400"/>
              </a:spcBef>
              <a:spcAft>
                <a:spcPts val="0"/>
              </a:spcAft>
              <a:buClr>
                <a:srgbClr val="000000"/>
              </a:buClr>
              <a:buSzPts val="1800"/>
              <a:buFont typeface="Arial"/>
              <a:buNone/>
            </a:pPr>
            <a:r>
              <a:rPr lang="en-GB" sz="1000"/>
              <a:t>    #include "UnityCG.cginc"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struct v2f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float4 pos : SV_POSITION;</a:t>
            </a:r>
            <a:endParaRPr sz="1000"/>
          </a:p>
          <a:p>
            <a:pPr indent="-347472" lvl="0" marL="384046" rtl="0" algn="l">
              <a:lnSpc>
                <a:spcPct val="80000"/>
              </a:lnSpc>
              <a:spcBef>
                <a:spcPts val="400"/>
              </a:spcBef>
              <a:spcAft>
                <a:spcPts val="0"/>
              </a:spcAft>
              <a:buClr>
                <a:srgbClr val="000000"/>
              </a:buClr>
              <a:buSzPts val="1800"/>
              <a:buFont typeface="Arial"/>
              <a:buNone/>
            </a:pPr>
            <a:r>
              <a:rPr lang="en-GB" sz="1000"/>
              <a:t>       fixed4 color : COLOR;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v2f vert (appdata_base v)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v2f o;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o.pos = mul (UNITY_MATRIX_MVP, v.vertex);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o.color.xyz = v.normal * 0.5 + 0.5;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o.color.w = 1.0; return o;</a:t>
            </a:r>
            <a:endParaRPr sz="1000"/>
          </a:p>
          <a:p>
            <a:pPr indent="-347472" lvl="0" marL="384046" rtl="0" algn="l">
              <a:lnSpc>
                <a:spcPct val="80000"/>
              </a:lnSpc>
              <a:spcBef>
                <a:spcPts val="400"/>
              </a:spcBef>
              <a:spcAft>
                <a:spcPts val="0"/>
              </a:spcAft>
              <a:buClr>
                <a:srgbClr val="000000"/>
              </a:buClr>
              <a:buSzPts val="1800"/>
              <a:buFont typeface="Arial"/>
              <a:buNone/>
            </a:pPr>
            <a:r>
              <a:rPr lang="en-GB" sz="1000"/>
              <a:t>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fixed4 frag (v2f i) : COLOR0 { return i.color; } </a:t>
            </a:r>
            <a:endParaRPr sz="1000"/>
          </a:p>
          <a:p>
            <a:pPr indent="-347472" lvl="0" marL="384046" rtl="0" algn="l">
              <a:lnSpc>
                <a:spcPct val="80000"/>
              </a:lnSpc>
              <a:spcBef>
                <a:spcPts val="400"/>
              </a:spcBef>
              <a:spcAft>
                <a:spcPts val="0"/>
              </a:spcAft>
              <a:buClr>
                <a:srgbClr val="000000"/>
              </a:buClr>
              <a:buSzPts val="1800"/>
              <a:buFont typeface="Arial"/>
              <a:buNone/>
            </a:pPr>
            <a:r>
              <a:rPr lang="en-GB" sz="1000"/>
              <a:t>     ENDCG</a:t>
            </a:r>
            <a:endParaRPr sz="1000"/>
          </a:p>
          <a:p>
            <a:pPr indent="-347472" lvl="0" marL="384046" rtl="0" algn="l">
              <a:lnSpc>
                <a:spcPct val="80000"/>
              </a:lnSpc>
              <a:spcBef>
                <a:spcPts val="400"/>
              </a:spcBef>
              <a:spcAft>
                <a:spcPts val="0"/>
              </a:spcAft>
              <a:buClr>
                <a:srgbClr val="000000"/>
              </a:buClr>
              <a:buSzPts val="1800"/>
              <a:buFont typeface="Arial"/>
              <a:buNone/>
            </a:pPr>
            <a:r>
              <a:rPr lang="en-GB" sz="1000"/>
              <a:t>   }</a:t>
            </a:r>
            <a:endParaRPr sz="1000"/>
          </a:p>
          <a:p>
            <a:pPr indent="457200" lvl="0" marL="0" rtl="0" algn="l">
              <a:lnSpc>
                <a:spcPct val="90000"/>
              </a:lnSpc>
              <a:spcBef>
                <a:spcPts val="400"/>
              </a:spcBef>
              <a:spcAft>
                <a:spcPts val="0"/>
              </a:spcAft>
              <a:buNone/>
            </a:pPr>
            <a:r>
              <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Window - Project</a:t>
            </a:r>
            <a:endParaRPr/>
          </a:p>
          <a:p>
            <a:pPr indent="-317500" lvl="1" marL="914400" rtl="0" algn="l">
              <a:spcBef>
                <a:spcPts val="0"/>
              </a:spcBef>
              <a:spcAft>
                <a:spcPts val="0"/>
              </a:spcAft>
              <a:buSzPts val="1400"/>
              <a:buChar char="○"/>
            </a:pPr>
            <a:r>
              <a:rPr lang="en-GB"/>
              <a:t>素材管理視窗</a:t>
            </a:r>
            <a:endParaRPr/>
          </a:p>
          <a:p>
            <a:pPr indent="-317500" lvl="2" marL="1371600" rtl="0" algn="l">
              <a:spcBef>
                <a:spcPts val="0"/>
              </a:spcBef>
              <a:spcAft>
                <a:spcPts val="0"/>
              </a:spcAft>
              <a:buSzPts val="1400"/>
              <a:buChar char="■"/>
            </a:pPr>
            <a:r>
              <a:rPr lang="en-GB"/>
              <a:t>Assets為素材資料夾</a:t>
            </a:r>
            <a:endParaRPr/>
          </a:p>
          <a:p>
            <a:pPr indent="-317500" lvl="3" marL="1828800" rtl="0" algn="l">
              <a:spcBef>
                <a:spcPts val="0"/>
              </a:spcBef>
              <a:spcAft>
                <a:spcPts val="0"/>
              </a:spcAft>
              <a:buSzPts val="1400"/>
              <a:buChar char="●"/>
            </a:pPr>
            <a:r>
              <a:rPr lang="en-GB"/>
              <a:t>素材資料夾位於專案目錄下的</a:t>
            </a:r>
            <a:br>
              <a:rPr lang="en-GB"/>
            </a:br>
            <a:r>
              <a:rPr lang="en-GB"/>
              <a:t>Assets資料夾</a:t>
            </a:r>
            <a:endParaRPr/>
          </a:p>
          <a:p>
            <a:pPr indent="-317500" lvl="2" marL="1371600" rtl="0" algn="l">
              <a:spcBef>
                <a:spcPts val="0"/>
              </a:spcBef>
              <a:spcAft>
                <a:spcPts val="0"/>
              </a:spcAft>
              <a:buSzPts val="1400"/>
              <a:buChar char="■"/>
            </a:pPr>
            <a:r>
              <a:rPr lang="en-GB"/>
              <a:t>Packages為目前安裝之套件</a:t>
            </a:r>
            <a:endParaRPr/>
          </a:p>
        </p:txBody>
      </p:sp>
      <p:sp>
        <p:nvSpPr>
          <p:cNvPr id="267" name="Google Shape;267;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pic>
        <p:nvPicPr>
          <p:cNvPr id="268" name="Google Shape;268;p27"/>
          <p:cNvPicPr preferRelativeResize="0"/>
          <p:nvPr/>
        </p:nvPicPr>
        <p:blipFill>
          <a:blip r:embed="rId3">
            <a:alphaModFix/>
          </a:blip>
          <a:stretch>
            <a:fillRect/>
          </a:stretch>
        </p:blipFill>
        <p:spPr>
          <a:xfrm>
            <a:off x="4997400" y="1817625"/>
            <a:ext cx="3173900" cy="2099236"/>
          </a:xfrm>
          <a:prstGeom prst="rect">
            <a:avLst/>
          </a:prstGeom>
          <a:noFill/>
          <a:ln>
            <a:noFill/>
          </a:ln>
        </p:spPr>
      </p:pic>
      <p:sp>
        <p:nvSpPr>
          <p:cNvPr id="269" name="Google Shape;269;p27"/>
          <p:cNvSpPr/>
          <p:nvPr/>
        </p:nvSpPr>
        <p:spPr>
          <a:xfrm>
            <a:off x="4997400" y="1961425"/>
            <a:ext cx="540600" cy="15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txBox="1"/>
          <p:nvPr/>
        </p:nvSpPr>
        <p:spPr>
          <a:xfrm>
            <a:off x="3975522" y="1489825"/>
            <a:ext cx="38559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Create = Menubar/Assets/Create</a:t>
            </a:r>
            <a:endParaRPr b="1">
              <a:solidFill>
                <a:srgbClr val="FF0000"/>
              </a:solidFill>
              <a:latin typeface="Roboto"/>
              <a:ea typeface="Roboto"/>
              <a:cs typeface="Roboto"/>
              <a:sym typeface="Robot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6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Shader</a:t>
            </a:r>
            <a:endParaRPr>
              <a:latin typeface="Roboto"/>
              <a:ea typeface="Roboto"/>
              <a:cs typeface="Roboto"/>
              <a:sym typeface="Roboto"/>
            </a:endParaRPr>
          </a:p>
        </p:txBody>
      </p:sp>
      <p:sp>
        <p:nvSpPr>
          <p:cNvPr id="1268" name="Google Shape;1268;p162"/>
          <p:cNvSpPr txBox="1"/>
          <p:nvPr>
            <p:ph idx="1" type="body"/>
          </p:nvPr>
        </p:nvSpPr>
        <p:spPr>
          <a:xfrm>
            <a:off x="322775" y="1237675"/>
            <a:ext cx="8368200" cy="3768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GB" sz="1000"/>
              <a:t>       EX2: custom vertex structure – pos &amp; uv</a:t>
            </a:r>
            <a:endParaRPr sz="1000"/>
          </a:p>
          <a:p>
            <a:pPr indent="-347472" lvl="0" marL="384046" rtl="0" algn="l">
              <a:lnSpc>
                <a:spcPct val="80000"/>
              </a:lnSpc>
              <a:spcBef>
                <a:spcPts val="400"/>
              </a:spcBef>
              <a:spcAft>
                <a:spcPts val="0"/>
              </a:spcAft>
              <a:buClr>
                <a:srgbClr val="000000"/>
              </a:buClr>
              <a:buSzPts val="1700"/>
              <a:buFont typeface="Arial"/>
              <a:buNone/>
            </a:pPr>
            <a:r>
              <a:rPr lang="en-GB" sz="1000"/>
              <a:t>      // vertex input: position, UV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struct appdata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float4 vertex : POSITION;</a:t>
            </a:r>
            <a:endParaRPr sz="1000"/>
          </a:p>
          <a:p>
            <a:pPr indent="-347472" lvl="0" marL="384046" rtl="0" algn="l">
              <a:lnSpc>
                <a:spcPct val="80000"/>
              </a:lnSpc>
              <a:spcBef>
                <a:spcPts val="400"/>
              </a:spcBef>
              <a:spcAft>
                <a:spcPts val="0"/>
              </a:spcAft>
              <a:buClr>
                <a:srgbClr val="000000"/>
              </a:buClr>
              <a:buSzPts val="1700"/>
              <a:buFont typeface="Arial"/>
              <a:buNone/>
            </a:pPr>
            <a:r>
              <a:rPr lang="en-GB" sz="1000"/>
              <a:t>         float4 texcoord : TEXCOORD0;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struct v2f { </a:t>
            </a:r>
            <a:br>
              <a:rPr lang="en-GB" sz="1000"/>
            </a:br>
            <a:r>
              <a:rPr lang="en-GB" sz="1000"/>
              <a:t>   float4 pos : SV_POSITION;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float4 uv : TEXCOORD0;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v2f vert (appdata v)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v2f o; o.pos = mul( UNITY_MATRIX_MVP, v.vertex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o.uv = float4( v.texcoord.xy, 0, 0 );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return o;</a:t>
            </a:r>
            <a:endParaRPr sz="1000"/>
          </a:p>
          <a:p>
            <a:pPr indent="-347472" lvl="0" marL="384046" rtl="0" algn="l">
              <a:lnSpc>
                <a:spcPct val="80000"/>
              </a:lnSpc>
              <a:spcBef>
                <a:spcPts val="400"/>
              </a:spcBef>
              <a:spcAft>
                <a:spcPts val="0"/>
              </a:spcAft>
              <a:buClr>
                <a:srgbClr val="000000"/>
              </a:buClr>
              <a:buSzPts val="1700"/>
              <a:buFont typeface="Arial"/>
              <a:buNone/>
            </a:pPr>
            <a:r>
              <a:rPr lang="en-GB" sz="1000"/>
              <a:t>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half4 frag( v2f i ) : COLOR {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half4 c =  half4(i.uv.r, i.ur.g, 1.0, 1.0);</a:t>
            </a:r>
            <a:endParaRPr sz="1000"/>
          </a:p>
          <a:p>
            <a:pPr indent="-347472" lvl="0" marL="384046" rtl="0" algn="l">
              <a:lnSpc>
                <a:spcPct val="80000"/>
              </a:lnSpc>
              <a:spcBef>
                <a:spcPts val="400"/>
              </a:spcBef>
              <a:spcAft>
                <a:spcPts val="0"/>
              </a:spcAft>
              <a:buClr>
                <a:srgbClr val="000000"/>
              </a:buClr>
              <a:buSzPts val="1700"/>
              <a:buFont typeface="Arial"/>
              <a:buNone/>
            </a:pPr>
            <a:r>
              <a:rPr lang="en-GB" sz="1000"/>
              <a:t>             return c; </a:t>
            </a:r>
            <a:endParaRPr sz="1000"/>
          </a:p>
          <a:p>
            <a:pPr indent="-347472" lvl="0" marL="384046" rtl="0" algn="l">
              <a:lnSpc>
                <a:spcPct val="80000"/>
              </a:lnSpc>
              <a:spcBef>
                <a:spcPts val="400"/>
              </a:spcBef>
              <a:spcAft>
                <a:spcPts val="0"/>
              </a:spcAft>
              <a:buClr>
                <a:srgbClr val="000000"/>
              </a:buClr>
              <a:buSzPts val="1700"/>
              <a:buFont typeface="Arial"/>
              <a:buNone/>
            </a:pPr>
            <a:r>
              <a:rPr lang="en-GB" sz="1000"/>
              <a:t>       }</a:t>
            </a:r>
            <a:endParaRPr sz="1000"/>
          </a:p>
          <a:p>
            <a:pPr indent="457200" lvl="0" marL="0" rtl="0" algn="l">
              <a:lnSpc>
                <a:spcPct val="90000"/>
              </a:lnSpc>
              <a:spcBef>
                <a:spcPts val="400"/>
              </a:spcBef>
              <a:spcAft>
                <a:spcPts val="0"/>
              </a:spcAft>
              <a:buNone/>
            </a:pPr>
            <a:r>
              <a:t/>
            </a:r>
            <a:endParaRPr sz="10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63"/>
          <p:cNvSpPr txBox="1"/>
          <p:nvPr>
            <p:ph type="title"/>
          </p:nvPr>
        </p:nvSpPr>
        <p:spPr>
          <a:xfrm>
            <a:off x="311700" y="2285400"/>
            <a:ext cx="8520600" cy="5727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1600"/>
              </a:spcAft>
              <a:buNone/>
            </a:pPr>
            <a:r>
              <a:rPr lang="en-GB" sz="2400"/>
              <a:t>Post Processing</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4"/>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Char char="●"/>
            </a:pPr>
            <a:r>
              <a:rPr lang="en-GB">
                <a:solidFill>
                  <a:srgbClr val="FFFFFF"/>
                </a:solidFill>
              </a:rPr>
              <a:t>渲染結果的畫面呈現到螢幕之前，可以透過Post Processing(後製)一定程度的提升畫面的品質，它是一種全螢幕畫面處理的技術，Unity中透過攝影機將畫面渲染到貼圖記憶體中，開發者可針對這些貼圖記憶體給予不同後製技術的處理，最後呈現到螢幕上。開發者可以使用後製讓虛擬畫面接近真實攝影機所拍攝的感覺或是電影的品質。</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279" name="Google Shape;1279;p164"/>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a:t>
            </a:r>
            <a:endParaRPr/>
          </a:p>
        </p:txBody>
      </p:sp>
      <p:pic>
        <p:nvPicPr>
          <p:cNvPr id="1280" name="Google Shape;1280;p164"/>
          <p:cNvPicPr preferRelativeResize="0"/>
          <p:nvPr/>
        </p:nvPicPr>
        <p:blipFill>
          <a:blip r:embed="rId3">
            <a:alphaModFix/>
          </a:blip>
          <a:stretch>
            <a:fillRect/>
          </a:stretch>
        </p:blipFill>
        <p:spPr>
          <a:xfrm>
            <a:off x="4725275" y="2416800"/>
            <a:ext cx="4049276" cy="2286674"/>
          </a:xfrm>
          <a:prstGeom prst="rect">
            <a:avLst/>
          </a:prstGeom>
          <a:noFill/>
          <a:ln>
            <a:noFill/>
          </a:ln>
        </p:spPr>
      </p:pic>
      <p:pic>
        <p:nvPicPr>
          <p:cNvPr id="1281" name="Google Shape;1281;p164"/>
          <p:cNvPicPr preferRelativeResize="0"/>
          <p:nvPr/>
        </p:nvPicPr>
        <p:blipFill>
          <a:blip r:embed="rId4">
            <a:alphaModFix/>
          </a:blip>
          <a:stretch>
            <a:fillRect/>
          </a:stretch>
        </p:blipFill>
        <p:spPr>
          <a:xfrm>
            <a:off x="562000" y="2416801"/>
            <a:ext cx="3973400" cy="22264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65"/>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a:t>
            </a:r>
            <a:endParaRPr/>
          </a:p>
        </p:txBody>
      </p:sp>
      <p:pic>
        <p:nvPicPr>
          <p:cNvPr id="1287" name="Google Shape;1287;p165"/>
          <p:cNvPicPr preferRelativeResize="0"/>
          <p:nvPr/>
        </p:nvPicPr>
        <p:blipFill>
          <a:blip r:embed="rId3">
            <a:alphaModFix/>
          </a:blip>
          <a:stretch>
            <a:fillRect/>
          </a:stretch>
        </p:blipFill>
        <p:spPr>
          <a:xfrm>
            <a:off x="136050" y="1104525"/>
            <a:ext cx="4295963" cy="2419350"/>
          </a:xfrm>
          <a:prstGeom prst="rect">
            <a:avLst/>
          </a:prstGeom>
          <a:noFill/>
          <a:ln>
            <a:noFill/>
          </a:ln>
        </p:spPr>
      </p:pic>
      <p:pic>
        <p:nvPicPr>
          <p:cNvPr id="1288" name="Google Shape;1288;p165"/>
          <p:cNvPicPr preferRelativeResize="0"/>
          <p:nvPr/>
        </p:nvPicPr>
        <p:blipFill>
          <a:blip r:embed="rId4">
            <a:alphaModFix/>
          </a:blip>
          <a:stretch>
            <a:fillRect/>
          </a:stretch>
        </p:blipFill>
        <p:spPr>
          <a:xfrm>
            <a:off x="4300825" y="2097425"/>
            <a:ext cx="4663273" cy="262704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66"/>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Char char="●"/>
            </a:pPr>
            <a:r>
              <a:rPr lang="en-GB">
                <a:solidFill>
                  <a:srgbClr val="FFFFFF"/>
                </a:solidFill>
              </a:rPr>
              <a:t>Unity中使用不同的Render pipeline會有不同的Post Processing使用方式</a:t>
            </a:r>
            <a:endParaRPr>
              <a:solidFill>
                <a:srgbClr val="FFFFFF"/>
              </a:solidFill>
            </a:endParaRPr>
          </a:p>
          <a:p>
            <a:pPr indent="-317500" lvl="1" marL="914400" rtl="0" algn="l">
              <a:lnSpc>
                <a:spcPct val="115000"/>
              </a:lnSpc>
              <a:spcBef>
                <a:spcPts val="0"/>
              </a:spcBef>
              <a:spcAft>
                <a:spcPts val="0"/>
              </a:spcAft>
              <a:buClr>
                <a:srgbClr val="FFFFFF"/>
              </a:buClr>
              <a:buSzPts val="1400"/>
              <a:buChar char="○"/>
            </a:pPr>
            <a:r>
              <a:rPr lang="en-GB">
                <a:solidFill>
                  <a:srgbClr val="FFFFFF"/>
                </a:solidFill>
              </a:rPr>
              <a:t>Built-in Rendering Pipeline</a:t>
            </a:r>
            <a:endParaRPr>
              <a:solidFill>
                <a:srgbClr val="FFFFFF"/>
              </a:solidFill>
            </a:endParaRPr>
          </a:p>
          <a:p>
            <a:pPr indent="-317500" lvl="2" marL="1371600" rtl="0" algn="l">
              <a:lnSpc>
                <a:spcPct val="115000"/>
              </a:lnSpc>
              <a:spcBef>
                <a:spcPts val="0"/>
              </a:spcBef>
              <a:spcAft>
                <a:spcPts val="0"/>
              </a:spcAft>
              <a:buClr>
                <a:srgbClr val="FFFFFF"/>
              </a:buClr>
              <a:buSzPts val="1400"/>
              <a:buChar char="■"/>
            </a:pPr>
            <a:r>
              <a:rPr lang="en-GB">
                <a:solidFill>
                  <a:srgbClr val="FFFFFF"/>
                </a:solidFill>
              </a:rPr>
              <a:t>從Package Manager下載Post Processing Package</a:t>
            </a:r>
            <a:endParaRPr>
              <a:solidFill>
                <a:srgbClr val="FFFFFF"/>
              </a:solidFill>
            </a:endParaRPr>
          </a:p>
          <a:p>
            <a:pPr indent="-317500" lvl="1" marL="914400" rtl="0" algn="l">
              <a:lnSpc>
                <a:spcPct val="115000"/>
              </a:lnSpc>
              <a:spcBef>
                <a:spcPts val="0"/>
              </a:spcBef>
              <a:spcAft>
                <a:spcPts val="0"/>
              </a:spcAft>
              <a:buClr>
                <a:srgbClr val="FFFFFF"/>
              </a:buClr>
              <a:buSzPts val="1400"/>
              <a:buChar char="○"/>
            </a:pPr>
            <a:r>
              <a:rPr lang="en-GB">
                <a:solidFill>
                  <a:srgbClr val="FFFFFF"/>
                </a:solidFill>
              </a:rPr>
              <a:t>URP</a:t>
            </a:r>
            <a:endParaRPr>
              <a:solidFill>
                <a:srgbClr val="FFFFFF"/>
              </a:solidFill>
            </a:endParaRPr>
          </a:p>
          <a:p>
            <a:pPr indent="-317500" lvl="2" marL="1371600" rtl="0" algn="l">
              <a:lnSpc>
                <a:spcPct val="115000"/>
              </a:lnSpc>
              <a:spcBef>
                <a:spcPts val="0"/>
              </a:spcBef>
              <a:spcAft>
                <a:spcPts val="0"/>
              </a:spcAft>
              <a:buClr>
                <a:srgbClr val="FFFFFF"/>
              </a:buClr>
              <a:buSzPts val="1400"/>
              <a:buChar char="■"/>
            </a:pPr>
            <a:r>
              <a:rPr lang="en-GB">
                <a:solidFill>
                  <a:srgbClr val="FFFFFF"/>
                </a:solidFill>
              </a:rPr>
              <a:t>內建於render pipeline package</a:t>
            </a:r>
            <a:endParaRPr>
              <a:solidFill>
                <a:srgbClr val="FFFFFF"/>
              </a:solidFill>
            </a:endParaRPr>
          </a:p>
          <a:p>
            <a:pPr indent="-317500" lvl="1" marL="914400" rtl="0" algn="l">
              <a:lnSpc>
                <a:spcPct val="115000"/>
              </a:lnSpc>
              <a:spcBef>
                <a:spcPts val="0"/>
              </a:spcBef>
              <a:spcAft>
                <a:spcPts val="0"/>
              </a:spcAft>
              <a:buClr>
                <a:srgbClr val="FFFFFF"/>
              </a:buClr>
              <a:buSzPts val="1400"/>
              <a:buChar char="○"/>
            </a:pPr>
            <a:r>
              <a:rPr lang="en-GB">
                <a:solidFill>
                  <a:srgbClr val="FFFFFF"/>
                </a:solidFill>
              </a:rPr>
              <a:t>HDRP</a:t>
            </a:r>
            <a:endParaRPr>
              <a:solidFill>
                <a:srgbClr val="FFFFFF"/>
              </a:solidFill>
            </a:endParaRPr>
          </a:p>
          <a:p>
            <a:pPr indent="-317500" lvl="2" marL="1371600" rtl="0" algn="l">
              <a:lnSpc>
                <a:spcPct val="115000"/>
              </a:lnSpc>
              <a:spcBef>
                <a:spcPts val="0"/>
              </a:spcBef>
              <a:spcAft>
                <a:spcPts val="0"/>
              </a:spcAft>
              <a:buClr>
                <a:schemeClr val="dk1"/>
              </a:buClr>
              <a:buSzPts val="1400"/>
              <a:buChar char="■"/>
            </a:pPr>
            <a:r>
              <a:rPr lang="en-GB">
                <a:solidFill>
                  <a:schemeClr val="dk1"/>
                </a:solidFill>
              </a:rPr>
              <a:t>內建於render pipeline package</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294" name="Google Shape;1294;p166"/>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67"/>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Char char="●"/>
            </a:pPr>
            <a:r>
              <a:rPr lang="en-GB">
                <a:solidFill>
                  <a:schemeClr val="dk1"/>
                </a:solidFill>
              </a:rPr>
              <a:t>Built-in Rendering Pipeline - Post Processing Package</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300" name="Google Shape;1300;p167"/>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a:t>
            </a:r>
            <a:endParaRPr/>
          </a:p>
        </p:txBody>
      </p:sp>
      <p:pic>
        <p:nvPicPr>
          <p:cNvPr id="1301" name="Google Shape;1301;p167"/>
          <p:cNvPicPr preferRelativeResize="0"/>
          <p:nvPr/>
        </p:nvPicPr>
        <p:blipFill>
          <a:blip r:embed="rId3">
            <a:alphaModFix/>
          </a:blip>
          <a:stretch>
            <a:fillRect/>
          </a:stretch>
        </p:blipFill>
        <p:spPr>
          <a:xfrm>
            <a:off x="1008550" y="1745600"/>
            <a:ext cx="4420574" cy="307352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68"/>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a:t>
            </a:r>
            <a:endParaRPr/>
          </a:p>
        </p:txBody>
      </p:sp>
      <p:pic>
        <p:nvPicPr>
          <p:cNvPr id="1307" name="Google Shape;1307;p168"/>
          <p:cNvPicPr preferRelativeResize="0"/>
          <p:nvPr/>
        </p:nvPicPr>
        <p:blipFill>
          <a:blip r:embed="rId3">
            <a:alphaModFix/>
          </a:blip>
          <a:stretch>
            <a:fillRect/>
          </a:stretch>
        </p:blipFill>
        <p:spPr>
          <a:xfrm>
            <a:off x="430575" y="1008875"/>
            <a:ext cx="5796112" cy="3829824"/>
          </a:xfrm>
          <a:prstGeom prst="rect">
            <a:avLst/>
          </a:prstGeom>
          <a:noFill/>
          <a:ln>
            <a:noFill/>
          </a:ln>
        </p:spPr>
      </p:pic>
      <p:sp>
        <p:nvSpPr>
          <p:cNvPr id="1308" name="Google Shape;1308;p168"/>
          <p:cNvSpPr/>
          <p:nvPr/>
        </p:nvSpPr>
        <p:spPr>
          <a:xfrm>
            <a:off x="2762700" y="3665575"/>
            <a:ext cx="3408900" cy="23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69"/>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a:t>
            </a:r>
            <a:endParaRPr/>
          </a:p>
        </p:txBody>
      </p:sp>
      <p:pic>
        <p:nvPicPr>
          <p:cNvPr id="1314" name="Google Shape;1314;p169"/>
          <p:cNvPicPr preferRelativeResize="0"/>
          <p:nvPr/>
        </p:nvPicPr>
        <p:blipFill>
          <a:blip r:embed="rId3">
            <a:alphaModFix/>
          </a:blip>
          <a:stretch>
            <a:fillRect/>
          </a:stretch>
        </p:blipFill>
        <p:spPr>
          <a:xfrm>
            <a:off x="311700" y="1119950"/>
            <a:ext cx="2383401" cy="2212875"/>
          </a:xfrm>
          <a:prstGeom prst="rect">
            <a:avLst/>
          </a:prstGeom>
          <a:noFill/>
          <a:ln>
            <a:noFill/>
          </a:ln>
        </p:spPr>
      </p:pic>
      <p:sp>
        <p:nvSpPr>
          <p:cNvPr id="1315" name="Google Shape;1315;p169"/>
          <p:cNvSpPr txBox="1"/>
          <p:nvPr/>
        </p:nvSpPr>
        <p:spPr>
          <a:xfrm>
            <a:off x="311700" y="2783550"/>
            <a:ext cx="21054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建立空物件</a:t>
            </a:r>
            <a:endParaRPr>
              <a:solidFill>
                <a:srgbClr val="FF0000"/>
              </a:solidFill>
            </a:endParaRPr>
          </a:p>
        </p:txBody>
      </p:sp>
      <p:pic>
        <p:nvPicPr>
          <p:cNvPr id="1316" name="Google Shape;1316;p169"/>
          <p:cNvPicPr preferRelativeResize="0"/>
          <p:nvPr/>
        </p:nvPicPr>
        <p:blipFill>
          <a:blip r:embed="rId4">
            <a:alphaModFix/>
          </a:blip>
          <a:stretch>
            <a:fillRect/>
          </a:stretch>
        </p:blipFill>
        <p:spPr>
          <a:xfrm>
            <a:off x="2946000" y="2143749"/>
            <a:ext cx="5968074" cy="2938050"/>
          </a:xfrm>
          <a:prstGeom prst="rect">
            <a:avLst/>
          </a:prstGeom>
          <a:noFill/>
          <a:ln>
            <a:noFill/>
          </a:ln>
        </p:spPr>
      </p:pic>
      <p:sp>
        <p:nvSpPr>
          <p:cNvPr id="1317" name="Google Shape;1317;p169"/>
          <p:cNvSpPr/>
          <p:nvPr/>
        </p:nvSpPr>
        <p:spPr>
          <a:xfrm>
            <a:off x="6498950" y="2629225"/>
            <a:ext cx="2056200" cy="23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69"/>
          <p:cNvSpPr/>
          <p:nvPr/>
        </p:nvSpPr>
        <p:spPr>
          <a:xfrm>
            <a:off x="3078725" y="4636125"/>
            <a:ext cx="5798400" cy="23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70"/>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324" name="Google Shape;1324;p170"/>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a:t>
            </a:r>
            <a:endParaRPr/>
          </a:p>
        </p:txBody>
      </p:sp>
      <p:pic>
        <p:nvPicPr>
          <p:cNvPr id="1325" name="Google Shape;1325;p170"/>
          <p:cNvPicPr preferRelativeResize="0"/>
          <p:nvPr/>
        </p:nvPicPr>
        <p:blipFill>
          <a:blip r:embed="rId3">
            <a:alphaModFix/>
          </a:blip>
          <a:stretch>
            <a:fillRect/>
          </a:stretch>
        </p:blipFill>
        <p:spPr>
          <a:xfrm>
            <a:off x="91325" y="1063750"/>
            <a:ext cx="3679725" cy="3223275"/>
          </a:xfrm>
          <a:prstGeom prst="rect">
            <a:avLst/>
          </a:prstGeom>
          <a:noFill/>
          <a:ln>
            <a:noFill/>
          </a:ln>
        </p:spPr>
      </p:pic>
      <p:sp>
        <p:nvSpPr>
          <p:cNvPr id="1326" name="Google Shape;1326;p170"/>
          <p:cNvSpPr/>
          <p:nvPr/>
        </p:nvSpPr>
        <p:spPr>
          <a:xfrm>
            <a:off x="2222000" y="2612825"/>
            <a:ext cx="1450800" cy="12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7" name="Google Shape;1327;p170"/>
          <p:cNvPicPr preferRelativeResize="0"/>
          <p:nvPr/>
        </p:nvPicPr>
        <p:blipFill>
          <a:blip r:embed="rId4">
            <a:alphaModFix/>
          </a:blip>
          <a:stretch>
            <a:fillRect/>
          </a:stretch>
        </p:blipFill>
        <p:spPr>
          <a:xfrm>
            <a:off x="3474848" y="76550"/>
            <a:ext cx="5805199" cy="42408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71"/>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333" name="Google Shape;1333;p171"/>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 Ambient Occlusion </a:t>
            </a:r>
            <a:endParaRPr/>
          </a:p>
        </p:txBody>
      </p:sp>
      <p:pic>
        <p:nvPicPr>
          <p:cNvPr id="1334" name="Google Shape;1334;p171"/>
          <p:cNvPicPr preferRelativeResize="0"/>
          <p:nvPr/>
        </p:nvPicPr>
        <p:blipFill>
          <a:blip r:embed="rId3">
            <a:alphaModFix/>
          </a:blip>
          <a:stretch>
            <a:fillRect/>
          </a:stretch>
        </p:blipFill>
        <p:spPr>
          <a:xfrm>
            <a:off x="171900" y="1112875"/>
            <a:ext cx="4562300" cy="2559425"/>
          </a:xfrm>
          <a:prstGeom prst="rect">
            <a:avLst/>
          </a:prstGeom>
          <a:noFill/>
          <a:ln>
            <a:noFill/>
          </a:ln>
        </p:spPr>
      </p:pic>
      <p:pic>
        <p:nvPicPr>
          <p:cNvPr id="1335" name="Google Shape;1335;p171"/>
          <p:cNvPicPr preferRelativeResize="0"/>
          <p:nvPr/>
        </p:nvPicPr>
        <p:blipFill>
          <a:blip r:embed="rId4">
            <a:alphaModFix/>
          </a:blip>
          <a:stretch>
            <a:fillRect/>
          </a:stretch>
        </p:blipFill>
        <p:spPr>
          <a:xfrm>
            <a:off x="3739050" y="2037398"/>
            <a:ext cx="4995876" cy="2805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Window - Hierarchy</a:t>
            </a:r>
            <a:endParaRPr/>
          </a:p>
          <a:p>
            <a:pPr indent="-317500" lvl="1" marL="914400" rtl="0" algn="l">
              <a:spcBef>
                <a:spcPts val="0"/>
              </a:spcBef>
              <a:spcAft>
                <a:spcPts val="0"/>
              </a:spcAft>
              <a:buSzPts val="1400"/>
              <a:buChar char="○"/>
            </a:pPr>
            <a:r>
              <a:rPr lang="en-GB"/>
              <a:t>遊戲物件管理視窗</a:t>
            </a:r>
            <a:endParaRPr/>
          </a:p>
        </p:txBody>
      </p:sp>
      <p:sp>
        <p:nvSpPr>
          <p:cNvPr id="276" name="Google Shape;276;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pic>
        <p:nvPicPr>
          <p:cNvPr id="277" name="Google Shape;277;p28"/>
          <p:cNvPicPr preferRelativeResize="0"/>
          <p:nvPr/>
        </p:nvPicPr>
        <p:blipFill>
          <a:blip r:embed="rId3">
            <a:alphaModFix/>
          </a:blip>
          <a:stretch>
            <a:fillRect/>
          </a:stretch>
        </p:blipFill>
        <p:spPr>
          <a:xfrm>
            <a:off x="933913" y="2156250"/>
            <a:ext cx="3343275" cy="2133600"/>
          </a:xfrm>
          <a:prstGeom prst="rect">
            <a:avLst/>
          </a:prstGeom>
          <a:noFill/>
          <a:ln>
            <a:noFill/>
          </a:ln>
        </p:spPr>
      </p:pic>
      <p:sp>
        <p:nvSpPr>
          <p:cNvPr id="278" name="Google Shape;278;p28"/>
          <p:cNvSpPr/>
          <p:nvPr/>
        </p:nvSpPr>
        <p:spPr>
          <a:xfrm>
            <a:off x="4524725" y="1672600"/>
            <a:ext cx="4138200" cy="26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t>Unity Scene</a:t>
            </a:r>
            <a:endParaRPr/>
          </a:p>
        </p:txBody>
      </p:sp>
      <p:sp>
        <p:nvSpPr>
          <p:cNvPr id="279" name="Google Shape;279;p28"/>
          <p:cNvSpPr/>
          <p:nvPr/>
        </p:nvSpPr>
        <p:spPr>
          <a:xfrm>
            <a:off x="4979125" y="2388000"/>
            <a:ext cx="1382700" cy="367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3F3F3"/>
                </a:solidFill>
              </a:rPr>
              <a:t>Main Camera</a:t>
            </a:r>
            <a:endParaRPr>
              <a:solidFill>
                <a:srgbClr val="F3F3F3"/>
              </a:solidFill>
            </a:endParaRPr>
          </a:p>
        </p:txBody>
      </p:sp>
      <p:sp>
        <p:nvSpPr>
          <p:cNvPr id="280" name="Google Shape;280;p28"/>
          <p:cNvSpPr/>
          <p:nvPr/>
        </p:nvSpPr>
        <p:spPr>
          <a:xfrm>
            <a:off x="6639750" y="2388000"/>
            <a:ext cx="1382700" cy="5028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3F3F3"/>
                </a:solidFill>
              </a:rPr>
              <a:t>Directional Light</a:t>
            </a:r>
            <a:endParaRPr>
              <a:solidFill>
                <a:srgbClr val="F3F3F3"/>
              </a:solidFill>
            </a:endParaRPr>
          </a:p>
        </p:txBody>
      </p:sp>
      <p:sp>
        <p:nvSpPr>
          <p:cNvPr id="281" name="Google Shape;281;p28"/>
          <p:cNvSpPr/>
          <p:nvPr/>
        </p:nvSpPr>
        <p:spPr>
          <a:xfrm>
            <a:off x="6108000" y="3188175"/>
            <a:ext cx="1382700" cy="367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3F3F3"/>
                </a:solidFill>
              </a:rPr>
              <a:t>Camera</a:t>
            </a:r>
            <a:endParaRPr>
              <a:solidFill>
                <a:srgbClr val="F3F3F3"/>
              </a:solidFill>
            </a:endParaRPr>
          </a:p>
        </p:txBody>
      </p:sp>
      <p:cxnSp>
        <p:nvCxnSpPr>
          <p:cNvPr id="282" name="Google Shape;282;p28"/>
          <p:cNvCxnSpPr>
            <a:stCxn id="280" idx="2"/>
            <a:endCxn id="281" idx="0"/>
          </p:cNvCxnSpPr>
          <p:nvPr/>
        </p:nvCxnSpPr>
        <p:spPr>
          <a:xfrm flipH="1">
            <a:off x="6799200" y="2890800"/>
            <a:ext cx="531900" cy="297300"/>
          </a:xfrm>
          <a:prstGeom prst="straightConnector1">
            <a:avLst/>
          </a:prstGeom>
          <a:noFill/>
          <a:ln cap="flat" cmpd="sng" w="9525">
            <a:solidFill>
              <a:schemeClr val="dk2"/>
            </a:solidFill>
            <a:prstDash val="solid"/>
            <a:round/>
            <a:headEnd len="med" w="med" type="none"/>
            <a:tailEnd len="med" w="med" type="none"/>
          </a:ln>
        </p:spPr>
      </p:cxnSp>
      <p:sp>
        <p:nvSpPr>
          <p:cNvPr id="283" name="Google Shape;283;p28"/>
          <p:cNvSpPr/>
          <p:nvPr/>
        </p:nvSpPr>
        <p:spPr>
          <a:xfrm>
            <a:off x="945675" y="2329332"/>
            <a:ext cx="540600" cy="15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txBox="1"/>
          <p:nvPr/>
        </p:nvSpPr>
        <p:spPr>
          <a:xfrm>
            <a:off x="-240553" y="3246082"/>
            <a:ext cx="38559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Create = Menubar/GameObject </a:t>
            </a:r>
            <a:endParaRPr b="1">
              <a:solidFill>
                <a:srgbClr val="FF0000"/>
              </a:solidFill>
              <a:latin typeface="Roboto"/>
              <a:ea typeface="Roboto"/>
              <a:cs typeface="Roboto"/>
              <a:sym typeface="Roboto"/>
            </a:endParaRPr>
          </a:p>
          <a:p>
            <a:pPr indent="0" lvl="0" marL="0" rtl="0" algn="ctr">
              <a:spcBef>
                <a:spcPts val="0"/>
              </a:spcBef>
              <a:spcAft>
                <a:spcPts val="0"/>
              </a:spcAft>
              <a:buNone/>
            </a:pPr>
            <a:r>
              <a:rPr b="1" lang="en-GB">
                <a:solidFill>
                  <a:srgbClr val="FF0000"/>
                </a:solidFill>
                <a:latin typeface="Roboto"/>
                <a:ea typeface="Roboto"/>
                <a:cs typeface="Roboto"/>
                <a:sym typeface="Roboto"/>
              </a:rPr>
              <a:t>項目中的部分功能</a:t>
            </a:r>
            <a:endParaRPr b="1">
              <a:solidFill>
                <a:srgbClr val="FF0000"/>
              </a:solidFill>
              <a:latin typeface="Roboto"/>
              <a:ea typeface="Roboto"/>
              <a:cs typeface="Roboto"/>
              <a:sym typeface="Robo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72"/>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341" name="Google Shape;1341;p172"/>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 Bloom </a:t>
            </a:r>
            <a:endParaRPr/>
          </a:p>
        </p:txBody>
      </p:sp>
      <p:pic>
        <p:nvPicPr>
          <p:cNvPr id="1342" name="Google Shape;1342;p172"/>
          <p:cNvPicPr preferRelativeResize="0"/>
          <p:nvPr/>
        </p:nvPicPr>
        <p:blipFill>
          <a:blip r:embed="rId3">
            <a:alphaModFix/>
          </a:blip>
          <a:stretch>
            <a:fillRect/>
          </a:stretch>
        </p:blipFill>
        <p:spPr>
          <a:xfrm>
            <a:off x="1176425" y="1041800"/>
            <a:ext cx="6791150" cy="374512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73"/>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348" name="Google Shape;1348;p173"/>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 Chromatic Aberration</a:t>
            </a:r>
            <a:endParaRPr/>
          </a:p>
        </p:txBody>
      </p:sp>
      <p:pic>
        <p:nvPicPr>
          <p:cNvPr id="1349" name="Google Shape;1349;p173"/>
          <p:cNvPicPr preferRelativeResize="0"/>
          <p:nvPr/>
        </p:nvPicPr>
        <p:blipFill>
          <a:blip r:embed="rId3">
            <a:alphaModFix/>
          </a:blip>
          <a:stretch>
            <a:fillRect/>
          </a:stretch>
        </p:blipFill>
        <p:spPr>
          <a:xfrm>
            <a:off x="219725" y="1627062"/>
            <a:ext cx="4413875" cy="2477924"/>
          </a:xfrm>
          <a:prstGeom prst="rect">
            <a:avLst/>
          </a:prstGeom>
          <a:noFill/>
          <a:ln>
            <a:noFill/>
          </a:ln>
        </p:spPr>
      </p:pic>
      <p:pic>
        <p:nvPicPr>
          <p:cNvPr id="1350" name="Google Shape;1350;p173"/>
          <p:cNvPicPr preferRelativeResize="0"/>
          <p:nvPr/>
        </p:nvPicPr>
        <p:blipFill>
          <a:blip r:embed="rId4">
            <a:alphaModFix/>
          </a:blip>
          <a:stretch>
            <a:fillRect/>
          </a:stretch>
        </p:blipFill>
        <p:spPr>
          <a:xfrm>
            <a:off x="4032025" y="1518887"/>
            <a:ext cx="4800276" cy="26943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74"/>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356" name="Google Shape;1356;p174"/>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 Color Grading</a:t>
            </a:r>
            <a:endParaRPr/>
          </a:p>
        </p:txBody>
      </p:sp>
      <p:pic>
        <p:nvPicPr>
          <p:cNvPr id="1357" name="Google Shape;1357;p174"/>
          <p:cNvPicPr preferRelativeResize="0"/>
          <p:nvPr/>
        </p:nvPicPr>
        <p:blipFill>
          <a:blip r:embed="rId3">
            <a:alphaModFix/>
          </a:blip>
          <a:stretch>
            <a:fillRect/>
          </a:stretch>
        </p:blipFill>
        <p:spPr>
          <a:xfrm>
            <a:off x="619150" y="1092275"/>
            <a:ext cx="4130126" cy="1783100"/>
          </a:xfrm>
          <a:prstGeom prst="rect">
            <a:avLst/>
          </a:prstGeom>
          <a:noFill/>
          <a:ln>
            <a:noFill/>
          </a:ln>
        </p:spPr>
      </p:pic>
      <p:pic>
        <p:nvPicPr>
          <p:cNvPr id="1358" name="Google Shape;1358;p174"/>
          <p:cNvPicPr preferRelativeResize="0"/>
          <p:nvPr/>
        </p:nvPicPr>
        <p:blipFill>
          <a:blip r:embed="rId4">
            <a:alphaModFix/>
          </a:blip>
          <a:stretch>
            <a:fillRect/>
          </a:stretch>
        </p:blipFill>
        <p:spPr>
          <a:xfrm>
            <a:off x="3700900" y="2828600"/>
            <a:ext cx="4742274" cy="20432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75"/>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364" name="Google Shape;1364;p175"/>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 Depth of Field</a:t>
            </a:r>
            <a:endParaRPr/>
          </a:p>
        </p:txBody>
      </p:sp>
      <p:pic>
        <p:nvPicPr>
          <p:cNvPr id="1365" name="Google Shape;1365;p175"/>
          <p:cNvPicPr preferRelativeResize="0"/>
          <p:nvPr/>
        </p:nvPicPr>
        <p:blipFill>
          <a:blip r:embed="rId3">
            <a:alphaModFix/>
          </a:blip>
          <a:stretch>
            <a:fillRect/>
          </a:stretch>
        </p:blipFill>
        <p:spPr>
          <a:xfrm>
            <a:off x="1473400" y="1282350"/>
            <a:ext cx="6066951" cy="34040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76"/>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371" name="Google Shape;1371;p176"/>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 Grain</a:t>
            </a:r>
            <a:endParaRPr/>
          </a:p>
        </p:txBody>
      </p:sp>
      <p:pic>
        <p:nvPicPr>
          <p:cNvPr id="1372" name="Google Shape;1372;p176"/>
          <p:cNvPicPr preferRelativeResize="0"/>
          <p:nvPr/>
        </p:nvPicPr>
        <p:blipFill>
          <a:blip r:embed="rId3">
            <a:alphaModFix/>
          </a:blip>
          <a:stretch>
            <a:fillRect/>
          </a:stretch>
        </p:blipFill>
        <p:spPr>
          <a:xfrm>
            <a:off x="77775" y="1871048"/>
            <a:ext cx="5729700" cy="3213425"/>
          </a:xfrm>
          <a:prstGeom prst="rect">
            <a:avLst/>
          </a:prstGeom>
          <a:noFill/>
          <a:ln>
            <a:noFill/>
          </a:ln>
        </p:spPr>
      </p:pic>
      <p:pic>
        <p:nvPicPr>
          <p:cNvPr id="1373" name="Google Shape;1373;p176"/>
          <p:cNvPicPr preferRelativeResize="0"/>
          <p:nvPr/>
        </p:nvPicPr>
        <p:blipFill>
          <a:blip r:embed="rId4">
            <a:alphaModFix/>
          </a:blip>
          <a:stretch>
            <a:fillRect/>
          </a:stretch>
        </p:blipFill>
        <p:spPr>
          <a:xfrm>
            <a:off x="3703772" y="174700"/>
            <a:ext cx="5373025" cy="303537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77"/>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379" name="Google Shape;1379;p177"/>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 Motion Blur</a:t>
            </a:r>
            <a:endParaRPr/>
          </a:p>
        </p:txBody>
      </p:sp>
      <p:pic>
        <p:nvPicPr>
          <p:cNvPr id="1380" name="Google Shape;1380;p177"/>
          <p:cNvPicPr preferRelativeResize="0"/>
          <p:nvPr/>
        </p:nvPicPr>
        <p:blipFill>
          <a:blip r:embed="rId3">
            <a:alphaModFix/>
          </a:blip>
          <a:stretch>
            <a:fillRect/>
          </a:stretch>
        </p:blipFill>
        <p:spPr>
          <a:xfrm>
            <a:off x="1012388" y="1008873"/>
            <a:ext cx="7119225" cy="39725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78"/>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386" name="Google Shape;1386;p178"/>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 Len Distortion</a:t>
            </a:r>
            <a:endParaRPr/>
          </a:p>
        </p:txBody>
      </p:sp>
      <p:pic>
        <p:nvPicPr>
          <p:cNvPr id="1387" name="Google Shape;1387;p178"/>
          <p:cNvPicPr preferRelativeResize="0"/>
          <p:nvPr/>
        </p:nvPicPr>
        <p:blipFill>
          <a:blip r:embed="rId3">
            <a:alphaModFix/>
          </a:blip>
          <a:stretch>
            <a:fillRect/>
          </a:stretch>
        </p:blipFill>
        <p:spPr>
          <a:xfrm>
            <a:off x="63619" y="1575275"/>
            <a:ext cx="4444651" cy="2531375"/>
          </a:xfrm>
          <a:prstGeom prst="rect">
            <a:avLst/>
          </a:prstGeom>
          <a:noFill/>
          <a:ln>
            <a:noFill/>
          </a:ln>
        </p:spPr>
      </p:pic>
      <p:pic>
        <p:nvPicPr>
          <p:cNvPr id="1388" name="Google Shape;1388;p178"/>
          <p:cNvPicPr preferRelativeResize="0"/>
          <p:nvPr/>
        </p:nvPicPr>
        <p:blipFill>
          <a:blip r:embed="rId4">
            <a:alphaModFix/>
          </a:blip>
          <a:stretch>
            <a:fillRect/>
          </a:stretch>
        </p:blipFill>
        <p:spPr>
          <a:xfrm>
            <a:off x="4583069" y="1575275"/>
            <a:ext cx="4497856" cy="2531374"/>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79"/>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394" name="Google Shape;1394;p179"/>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 Vignette</a:t>
            </a:r>
            <a:endParaRPr/>
          </a:p>
        </p:txBody>
      </p:sp>
      <p:pic>
        <p:nvPicPr>
          <p:cNvPr id="1395" name="Google Shape;1395;p179"/>
          <p:cNvPicPr preferRelativeResize="0"/>
          <p:nvPr/>
        </p:nvPicPr>
        <p:blipFill>
          <a:blip r:embed="rId3">
            <a:alphaModFix/>
          </a:blip>
          <a:stretch>
            <a:fillRect/>
          </a:stretch>
        </p:blipFill>
        <p:spPr>
          <a:xfrm>
            <a:off x="4518150" y="1544604"/>
            <a:ext cx="4582875" cy="2530600"/>
          </a:xfrm>
          <a:prstGeom prst="rect">
            <a:avLst/>
          </a:prstGeom>
          <a:noFill/>
          <a:ln>
            <a:noFill/>
          </a:ln>
        </p:spPr>
      </p:pic>
      <p:pic>
        <p:nvPicPr>
          <p:cNvPr id="1396" name="Google Shape;1396;p179"/>
          <p:cNvPicPr preferRelativeResize="0"/>
          <p:nvPr/>
        </p:nvPicPr>
        <p:blipFill>
          <a:blip r:embed="rId4">
            <a:alphaModFix/>
          </a:blip>
          <a:stretch>
            <a:fillRect/>
          </a:stretch>
        </p:blipFill>
        <p:spPr>
          <a:xfrm>
            <a:off x="24600" y="1544602"/>
            <a:ext cx="4493547" cy="2530599"/>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80"/>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402" name="Google Shape;1402;p180"/>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 Screen Space Reflections</a:t>
            </a:r>
            <a:endParaRPr/>
          </a:p>
        </p:txBody>
      </p:sp>
      <p:pic>
        <p:nvPicPr>
          <p:cNvPr id="1403" name="Google Shape;1403;p180"/>
          <p:cNvPicPr preferRelativeResize="0"/>
          <p:nvPr/>
        </p:nvPicPr>
        <p:blipFill>
          <a:blip r:embed="rId3">
            <a:alphaModFix/>
          </a:blip>
          <a:stretch>
            <a:fillRect/>
          </a:stretch>
        </p:blipFill>
        <p:spPr>
          <a:xfrm>
            <a:off x="795988" y="938125"/>
            <a:ext cx="7421776" cy="4180901"/>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81"/>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914400" rtl="0" algn="l">
              <a:lnSpc>
                <a:spcPct val="115000"/>
              </a:lnSpc>
              <a:spcBef>
                <a:spcPts val="1600"/>
              </a:spcBef>
              <a:spcAft>
                <a:spcPts val="0"/>
              </a:spcAft>
              <a:buNone/>
            </a:pPr>
            <a:r>
              <a:t/>
            </a:r>
            <a:endParaRPr>
              <a:solidFill>
                <a:schemeClr val="dk1"/>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
        <p:nvSpPr>
          <p:cNvPr id="1409" name="Google Shape;1409;p181"/>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a:t>
            </a:r>
            <a:endParaRPr/>
          </a:p>
        </p:txBody>
      </p:sp>
      <p:pic>
        <p:nvPicPr>
          <p:cNvPr id="1410" name="Google Shape;1410;p181"/>
          <p:cNvPicPr preferRelativeResize="0"/>
          <p:nvPr/>
        </p:nvPicPr>
        <p:blipFill>
          <a:blip r:embed="rId3">
            <a:alphaModFix/>
          </a:blip>
          <a:stretch>
            <a:fillRect/>
          </a:stretch>
        </p:blipFill>
        <p:spPr>
          <a:xfrm>
            <a:off x="497785" y="2007922"/>
            <a:ext cx="6176025" cy="2815200"/>
          </a:xfrm>
          <a:prstGeom prst="rect">
            <a:avLst/>
          </a:prstGeom>
          <a:noFill/>
          <a:ln>
            <a:noFill/>
          </a:ln>
        </p:spPr>
      </p:pic>
      <p:pic>
        <p:nvPicPr>
          <p:cNvPr id="1411" name="Google Shape;1411;p181"/>
          <p:cNvPicPr preferRelativeResize="0"/>
          <p:nvPr/>
        </p:nvPicPr>
        <p:blipFill>
          <a:blip r:embed="rId4">
            <a:alphaModFix/>
          </a:blip>
          <a:stretch>
            <a:fillRect/>
          </a:stretch>
        </p:blipFill>
        <p:spPr>
          <a:xfrm>
            <a:off x="497763" y="1362900"/>
            <a:ext cx="5762625" cy="43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Scene </a:t>
            </a:r>
            <a:r>
              <a:rPr lang="en-GB"/>
              <a:t>Window</a:t>
            </a:r>
            <a:endParaRPr/>
          </a:p>
          <a:p>
            <a:pPr indent="-317500" lvl="1" marL="914400" rtl="0" algn="l">
              <a:spcBef>
                <a:spcPts val="0"/>
              </a:spcBef>
              <a:spcAft>
                <a:spcPts val="0"/>
              </a:spcAft>
              <a:buSzPts val="1400"/>
              <a:buChar char="○"/>
            </a:pPr>
            <a:r>
              <a:rPr lang="en-GB"/>
              <a:t>遊戲編輯主視窗</a:t>
            </a:r>
            <a:endParaRPr/>
          </a:p>
          <a:p>
            <a:pPr indent="-317500" lvl="2" marL="1371600" rtl="0" algn="l">
              <a:spcBef>
                <a:spcPts val="0"/>
              </a:spcBef>
              <a:spcAft>
                <a:spcPts val="0"/>
              </a:spcAft>
              <a:buSzPts val="1400"/>
              <a:buChar char="■"/>
            </a:pPr>
            <a:r>
              <a:rPr lang="en-GB"/>
              <a:t>檢視場景及物件</a:t>
            </a:r>
            <a:endParaRPr/>
          </a:p>
          <a:p>
            <a:pPr indent="-317500" lvl="2" marL="1371600" rtl="0" algn="l">
              <a:spcBef>
                <a:spcPts val="0"/>
              </a:spcBef>
              <a:spcAft>
                <a:spcPts val="0"/>
              </a:spcAft>
              <a:buSzPts val="1400"/>
              <a:buChar char="■"/>
            </a:pPr>
            <a:r>
              <a:rPr lang="en-GB"/>
              <a:t>編輯場景</a:t>
            </a:r>
            <a:endParaRPr/>
          </a:p>
        </p:txBody>
      </p:sp>
      <p:pic>
        <p:nvPicPr>
          <p:cNvPr descr="C:\Users\User-Brian\Desktop\擷取.PNG" id="290" name="Google Shape;290;p29"/>
          <p:cNvPicPr preferRelativeResize="0"/>
          <p:nvPr/>
        </p:nvPicPr>
        <p:blipFill rotWithShape="1">
          <a:blip r:embed="rId3">
            <a:alphaModFix/>
          </a:blip>
          <a:srcRect b="0" l="0" r="0" t="0"/>
          <a:stretch/>
        </p:blipFill>
        <p:spPr>
          <a:xfrm>
            <a:off x="3234450" y="1177125"/>
            <a:ext cx="5023700" cy="3637499"/>
          </a:xfrm>
          <a:prstGeom prst="rect">
            <a:avLst/>
          </a:prstGeom>
          <a:noFill/>
          <a:ln>
            <a:noFill/>
          </a:ln>
        </p:spPr>
      </p:pic>
      <p:sp>
        <p:nvSpPr>
          <p:cNvPr id="291" name="Google Shape;291;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sp>
        <p:nvSpPr>
          <p:cNvPr id="292" name="Google Shape;292;p29"/>
          <p:cNvSpPr/>
          <p:nvPr/>
        </p:nvSpPr>
        <p:spPr>
          <a:xfrm>
            <a:off x="3189450" y="1239275"/>
            <a:ext cx="5068800" cy="15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txBox="1"/>
          <p:nvPr/>
        </p:nvSpPr>
        <p:spPr>
          <a:xfrm>
            <a:off x="3292447" y="1394682"/>
            <a:ext cx="38559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各項檢視場景的功能</a:t>
            </a:r>
            <a:endParaRPr b="1">
              <a:solidFill>
                <a:srgbClr val="FF0000"/>
              </a:solidFill>
              <a:latin typeface="Roboto"/>
              <a:ea typeface="Roboto"/>
              <a:cs typeface="Roboto"/>
              <a:sym typeface="Roboto"/>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82"/>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in HDRP/URP</a:t>
            </a:r>
            <a:endParaRPr/>
          </a:p>
        </p:txBody>
      </p:sp>
      <p:pic>
        <p:nvPicPr>
          <p:cNvPr id="1417" name="Google Shape;1417;p182"/>
          <p:cNvPicPr preferRelativeResize="0"/>
          <p:nvPr/>
        </p:nvPicPr>
        <p:blipFill>
          <a:blip r:embed="rId3">
            <a:alphaModFix/>
          </a:blip>
          <a:stretch>
            <a:fillRect/>
          </a:stretch>
        </p:blipFill>
        <p:spPr>
          <a:xfrm>
            <a:off x="311700" y="1365748"/>
            <a:ext cx="4726899" cy="3041601"/>
          </a:xfrm>
          <a:prstGeom prst="rect">
            <a:avLst/>
          </a:prstGeom>
          <a:noFill/>
          <a:ln>
            <a:noFill/>
          </a:ln>
        </p:spPr>
      </p:pic>
      <p:pic>
        <p:nvPicPr>
          <p:cNvPr id="1418" name="Google Shape;1418;p182"/>
          <p:cNvPicPr preferRelativeResize="0"/>
          <p:nvPr/>
        </p:nvPicPr>
        <p:blipFill>
          <a:blip r:embed="rId4">
            <a:alphaModFix/>
          </a:blip>
          <a:stretch>
            <a:fillRect/>
          </a:stretch>
        </p:blipFill>
        <p:spPr>
          <a:xfrm>
            <a:off x="4360874" y="933729"/>
            <a:ext cx="4539249" cy="1786275"/>
          </a:xfrm>
          <a:prstGeom prst="rect">
            <a:avLst/>
          </a:prstGeom>
          <a:noFill/>
          <a:ln>
            <a:noFill/>
          </a:ln>
        </p:spPr>
      </p:pic>
      <p:pic>
        <p:nvPicPr>
          <p:cNvPr id="1419" name="Google Shape;1419;p182"/>
          <p:cNvPicPr preferRelativeResize="0"/>
          <p:nvPr/>
        </p:nvPicPr>
        <p:blipFill>
          <a:blip r:embed="rId5">
            <a:alphaModFix/>
          </a:blip>
          <a:stretch>
            <a:fillRect/>
          </a:stretch>
        </p:blipFill>
        <p:spPr>
          <a:xfrm>
            <a:off x="5459799" y="3218149"/>
            <a:ext cx="2842602" cy="1251325"/>
          </a:xfrm>
          <a:prstGeom prst="rect">
            <a:avLst/>
          </a:prstGeom>
          <a:noFill/>
          <a:ln>
            <a:noFill/>
          </a:ln>
        </p:spPr>
      </p:pic>
      <p:cxnSp>
        <p:nvCxnSpPr>
          <p:cNvPr id="1420" name="Google Shape;1420;p182"/>
          <p:cNvCxnSpPr/>
          <p:nvPr/>
        </p:nvCxnSpPr>
        <p:spPr>
          <a:xfrm>
            <a:off x="4360875" y="3501925"/>
            <a:ext cx="1608900" cy="676500"/>
          </a:xfrm>
          <a:prstGeom prst="straightConnector1">
            <a:avLst/>
          </a:prstGeom>
          <a:noFill/>
          <a:ln cap="flat" cmpd="sng" w="9525">
            <a:solidFill>
              <a:srgbClr val="FF0000"/>
            </a:solidFill>
            <a:prstDash val="solid"/>
            <a:round/>
            <a:headEnd len="med" w="med" type="none"/>
            <a:tailEnd len="med" w="med" type="triangle"/>
          </a:ln>
        </p:spPr>
      </p:cxnSp>
      <p:cxnSp>
        <p:nvCxnSpPr>
          <p:cNvPr id="1421" name="Google Shape;1421;p182"/>
          <p:cNvCxnSpPr/>
          <p:nvPr/>
        </p:nvCxnSpPr>
        <p:spPr>
          <a:xfrm flipH="1" rot="10800000">
            <a:off x="7278650" y="1914625"/>
            <a:ext cx="303000" cy="2263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83"/>
          <p:cNvSpPr txBox="1"/>
          <p:nvPr>
            <p:ph type="title"/>
          </p:nvPr>
        </p:nvSpPr>
        <p:spPr>
          <a:xfrm>
            <a:off x="311700" y="436175"/>
            <a:ext cx="8520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GB" sz="2400"/>
              <a:t>Post Processing in VR</a:t>
            </a:r>
            <a:endParaRPr/>
          </a:p>
        </p:txBody>
      </p:sp>
      <p:sp>
        <p:nvSpPr>
          <p:cNvPr id="1427" name="Google Shape;1427;p183"/>
          <p:cNvSpPr txBox="1"/>
          <p:nvPr/>
        </p:nvSpPr>
        <p:spPr>
          <a:xfrm>
            <a:off x="322775" y="1237675"/>
            <a:ext cx="8368200" cy="3768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Char char="●"/>
            </a:pPr>
            <a:r>
              <a:rPr lang="en-GB">
                <a:solidFill>
                  <a:srgbClr val="FFFFFF"/>
                </a:solidFill>
              </a:rPr>
              <a:t>前述所提針對Built-in Rendering Pipeline及URP/HDRP的Post Processing使用方式皆可在VR下使用，但使用上須注意</a:t>
            </a:r>
            <a:endParaRPr>
              <a:solidFill>
                <a:srgbClr val="FFFFFF"/>
              </a:solidFill>
            </a:endParaRPr>
          </a:p>
          <a:p>
            <a:pPr indent="-317500" lvl="1" marL="914400" rtl="0" algn="l">
              <a:lnSpc>
                <a:spcPct val="115000"/>
              </a:lnSpc>
              <a:spcBef>
                <a:spcPts val="0"/>
              </a:spcBef>
              <a:spcAft>
                <a:spcPts val="0"/>
              </a:spcAft>
              <a:buClr>
                <a:srgbClr val="FFFFFF"/>
              </a:buClr>
              <a:buSzPts val="1400"/>
              <a:buChar char="○"/>
            </a:pPr>
            <a:r>
              <a:rPr lang="en-GB">
                <a:solidFill>
                  <a:srgbClr val="FFFFFF"/>
                </a:solidFill>
              </a:rPr>
              <a:t>可使用Vignette effect減少部分體驗上的不舒適感</a:t>
            </a:r>
            <a:endParaRPr>
              <a:solidFill>
                <a:srgbClr val="FFFFFF"/>
              </a:solidFill>
            </a:endParaRPr>
          </a:p>
          <a:p>
            <a:pPr indent="-317500" lvl="1" marL="914400" rtl="0" algn="l">
              <a:lnSpc>
                <a:spcPct val="115000"/>
              </a:lnSpc>
              <a:spcBef>
                <a:spcPts val="0"/>
              </a:spcBef>
              <a:spcAft>
                <a:spcPts val="0"/>
              </a:spcAft>
              <a:buClr>
                <a:srgbClr val="FFFFFF"/>
              </a:buClr>
              <a:buSzPts val="1400"/>
              <a:buChar char="○"/>
            </a:pPr>
            <a:r>
              <a:rPr lang="en-GB">
                <a:solidFill>
                  <a:srgbClr val="FFFFFF"/>
                </a:solidFill>
              </a:rPr>
              <a:t>不要使用Lens Distortion、Motion Blur、Chromatic Aberration</a:t>
            </a:r>
            <a:endParaRPr>
              <a:solidFill>
                <a:srgbClr val="FFFFFF"/>
              </a:solidFill>
            </a:endParaRPr>
          </a:p>
          <a:p>
            <a:pPr indent="-317500" lvl="1" marL="914400" rtl="0" algn="l">
              <a:lnSpc>
                <a:spcPct val="115000"/>
              </a:lnSpc>
              <a:spcBef>
                <a:spcPts val="0"/>
              </a:spcBef>
              <a:spcAft>
                <a:spcPts val="0"/>
              </a:spcAft>
              <a:buClr>
                <a:srgbClr val="FFFFFF"/>
              </a:buClr>
              <a:buSzPts val="1400"/>
              <a:buChar char="○"/>
            </a:pPr>
            <a:r>
              <a:rPr lang="en-GB">
                <a:solidFill>
                  <a:srgbClr val="FFFFFF"/>
                </a:solidFill>
              </a:rPr>
              <a:t>Single Pass / Multiple Pass</a:t>
            </a:r>
            <a:endParaRPr>
              <a:solidFill>
                <a:srgbClr val="FFFFFF"/>
              </a:solidFill>
            </a:endParaRPr>
          </a:p>
          <a:p>
            <a:pPr indent="0" lvl="0" marL="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914400" rtl="0" algn="l">
              <a:lnSpc>
                <a:spcPct val="115000"/>
              </a:lnSpc>
              <a:spcBef>
                <a:spcPts val="1600"/>
              </a:spcBef>
              <a:spcAft>
                <a:spcPts val="0"/>
              </a:spcAft>
              <a:buNone/>
            </a:pPr>
            <a:r>
              <a:t/>
            </a:r>
            <a:endParaRPr>
              <a:solidFill>
                <a:srgbClr val="FFFFFF"/>
              </a:solidFill>
            </a:endParaRPr>
          </a:p>
          <a:p>
            <a:pPr indent="0" lvl="0" marL="1371600" rtl="0" algn="l">
              <a:lnSpc>
                <a:spcPct val="115000"/>
              </a:lnSpc>
              <a:spcBef>
                <a:spcPts val="1600"/>
              </a:spcBef>
              <a:spcAft>
                <a:spcPts val="0"/>
              </a:spcAft>
              <a:buNone/>
            </a:pPr>
            <a:r>
              <a:t/>
            </a:r>
            <a:endParaRPr>
              <a:solidFill>
                <a:srgbClr val="FFFFFF"/>
              </a:solidFill>
            </a:endParaRPr>
          </a:p>
          <a:p>
            <a:pPr indent="0" lvl="0" marL="457200" rtl="0" algn="l">
              <a:lnSpc>
                <a:spcPct val="115000"/>
              </a:lnSpc>
              <a:spcBef>
                <a:spcPts val="1600"/>
              </a:spcBef>
              <a:spcAft>
                <a:spcPts val="0"/>
              </a:spcAft>
              <a:buNone/>
            </a:pPr>
            <a:r>
              <a:t/>
            </a:r>
            <a:endParaRPr>
              <a:solidFill>
                <a:srgbClr val="FFFFFF"/>
              </a:solidFill>
            </a:endParaRPr>
          </a:p>
          <a:p>
            <a:pPr indent="0" lvl="0" marL="914400" rtl="0" algn="l">
              <a:lnSpc>
                <a:spcPct val="90000"/>
              </a:lnSpc>
              <a:spcBef>
                <a:spcPts val="1600"/>
              </a:spcBef>
              <a:spcAft>
                <a:spcPts val="0"/>
              </a:spcAft>
              <a:buNone/>
            </a:pPr>
            <a:r>
              <a:t/>
            </a:r>
            <a:endParaRPr>
              <a:solidFill>
                <a:srgbClr val="FFFFFF"/>
              </a:solidFill>
            </a:endParaRPr>
          </a:p>
          <a:p>
            <a:pPr indent="0" lvl="0" marL="457200" rtl="0" algn="l">
              <a:lnSpc>
                <a:spcPct val="90000"/>
              </a:lnSpc>
              <a:spcBef>
                <a:spcPts val="0"/>
              </a:spcBef>
              <a:spcAft>
                <a:spcPts val="0"/>
              </a:spcAft>
              <a:buNone/>
            </a:pPr>
            <a:r>
              <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Scene Window</a:t>
            </a:r>
            <a:endParaRPr/>
          </a:p>
          <a:p>
            <a:pPr indent="0" lvl="0" marL="914400" rtl="0" algn="l">
              <a:spcBef>
                <a:spcPts val="1600"/>
              </a:spcBef>
              <a:spcAft>
                <a:spcPts val="1600"/>
              </a:spcAft>
              <a:buNone/>
            </a:pPr>
            <a:r>
              <a:t/>
            </a:r>
            <a:endParaRPr/>
          </a:p>
        </p:txBody>
      </p:sp>
      <p:sp>
        <p:nvSpPr>
          <p:cNvPr id="299" name="Google Shape;299;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pic>
        <p:nvPicPr>
          <p:cNvPr id="300" name="Google Shape;300;p30"/>
          <p:cNvPicPr preferRelativeResize="0"/>
          <p:nvPr/>
        </p:nvPicPr>
        <p:blipFill>
          <a:blip r:embed="rId3">
            <a:alphaModFix/>
          </a:blip>
          <a:stretch>
            <a:fillRect/>
          </a:stretch>
        </p:blipFill>
        <p:spPr>
          <a:xfrm>
            <a:off x="4572000" y="1024825"/>
            <a:ext cx="3533600" cy="3625599"/>
          </a:xfrm>
          <a:prstGeom prst="rect">
            <a:avLst/>
          </a:prstGeom>
          <a:noFill/>
          <a:ln>
            <a:noFill/>
          </a:ln>
        </p:spPr>
      </p:pic>
      <p:sp>
        <p:nvSpPr>
          <p:cNvPr id="301" name="Google Shape;301;p30"/>
          <p:cNvSpPr/>
          <p:nvPr/>
        </p:nvSpPr>
        <p:spPr>
          <a:xfrm>
            <a:off x="4621425" y="1594650"/>
            <a:ext cx="1498800" cy="51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txBox="1"/>
          <p:nvPr/>
        </p:nvSpPr>
        <p:spPr>
          <a:xfrm>
            <a:off x="3095647" y="1696057"/>
            <a:ext cx="38559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常用的</a:t>
            </a:r>
            <a:r>
              <a:rPr b="1" lang="en-GB">
                <a:solidFill>
                  <a:srgbClr val="FF0000"/>
                </a:solidFill>
                <a:latin typeface="Roboto"/>
                <a:ea typeface="Roboto"/>
                <a:cs typeface="Roboto"/>
                <a:sym typeface="Roboto"/>
              </a:rPr>
              <a:t>檢視功能</a:t>
            </a:r>
            <a:endParaRPr b="1">
              <a:solidFill>
                <a:srgbClr val="FF0000"/>
              </a:solidFill>
              <a:latin typeface="Roboto"/>
              <a:ea typeface="Roboto"/>
              <a:cs typeface="Roboto"/>
              <a:sym typeface="Roboto"/>
            </a:endParaRPr>
          </a:p>
        </p:txBody>
      </p:sp>
      <p:pic>
        <p:nvPicPr>
          <p:cNvPr id="303" name="Google Shape;303;p30"/>
          <p:cNvPicPr preferRelativeResize="0"/>
          <p:nvPr/>
        </p:nvPicPr>
        <p:blipFill>
          <a:blip r:embed="rId4">
            <a:alphaModFix/>
          </a:blip>
          <a:stretch>
            <a:fillRect/>
          </a:stretch>
        </p:blipFill>
        <p:spPr>
          <a:xfrm>
            <a:off x="328700" y="2077806"/>
            <a:ext cx="1256850" cy="2169688"/>
          </a:xfrm>
          <a:prstGeom prst="rect">
            <a:avLst/>
          </a:prstGeom>
          <a:noFill/>
          <a:ln>
            <a:noFill/>
          </a:ln>
        </p:spPr>
      </p:pic>
      <p:pic>
        <p:nvPicPr>
          <p:cNvPr id="304" name="Google Shape;304;p30"/>
          <p:cNvPicPr preferRelativeResize="0"/>
          <p:nvPr/>
        </p:nvPicPr>
        <p:blipFill>
          <a:blip r:embed="rId5">
            <a:alphaModFix/>
          </a:blip>
          <a:stretch>
            <a:fillRect/>
          </a:stretch>
        </p:blipFill>
        <p:spPr>
          <a:xfrm>
            <a:off x="1507240" y="2076813"/>
            <a:ext cx="1078450" cy="2198550"/>
          </a:xfrm>
          <a:prstGeom prst="rect">
            <a:avLst/>
          </a:prstGeom>
          <a:noFill/>
          <a:ln>
            <a:noFill/>
          </a:ln>
        </p:spPr>
      </p:pic>
      <p:pic>
        <p:nvPicPr>
          <p:cNvPr id="305" name="Google Shape;305;p30"/>
          <p:cNvPicPr preferRelativeResize="0"/>
          <p:nvPr/>
        </p:nvPicPr>
        <p:blipFill>
          <a:blip r:embed="rId6">
            <a:alphaModFix/>
          </a:blip>
          <a:stretch>
            <a:fillRect/>
          </a:stretch>
        </p:blipFill>
        <p:spPr>
          <a:xfrm>
            <a:off x="2571592" y="2063374"/>
            <a:ext cx="1025119" cy="21985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1"/>
          <p:cNvSpPr txBox="1"/>
          <p:nvPr>
            <p:ph idx="1" type="body"/>
          </p:nvPr>
        </p:nvSpPr>
        <p:spPr>
          <a:xfrm>
            <a:off x="387900" y="1481699"/>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GB"/>
              <a:t>Toolbar - Scene Window的功能</a:t>
            </a:r>
            <a:endParaRPr/>
          </a:p>
          <a:p>
            <a:pPr indent="-317500" lvl="1" marL="914400" rtl="0" algn="l">
              <a:spcBef>
                <a:spcPts val="0"/>
              </a:spcBef>
              <a:spcAft>
                <a:spcPts val="0"/>
              </a:spcAft>
              <a:buSzPts val="1400"/>
              <a:buChar char="○"/>
            </a:pPr>
            <a:r>
              <a:rPr lang="en-GB"/>
              <a:t>Hotkey - q, w, e, r, t ,y</a:t>
            </a:r>
            <a:endParaRPr/>
          </a:p>
          <a:p>
            <a:pPr indent="-317500" lvl="1" marL="914400" rtl="0" algn="l">
              <a:spcBef>
                <a:spcPts val="0"/>
              </a:spcBef>
              <a:spcAft>
                <a:spcPts val="0"/>
              </a:spcAft>
              <a:buSzPts val="1400"/>
              <a:buChar char="○"/>
            </a:pPr>
            <a:r>
              <a:rPr lang="en-GB"/>
              <a:t>Control - 滑鼠左右鍵配合Alt鍵</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11" name="Google Shape;311;p31"/>
          <p:cNvPicPr preferRelativeResize="0"/>
          <p:nvPr/>
        </p:nvPicPr>
        <p:blipFill>
          <a:blip r:embed="rId3">
            <a:alphaModFix/>
          </a:blip>
          <a:stretch>
            <a:fillRect/>
          </a:stretch>
        </p:blipFill>
        <p:spPr>
          <a:xfrm>
            <a:off x="405675" y="1695050"/>
            <a:ext cx="8332652" cy="188700"/>
          </a:xfrm>
          <a:prstGeom prst="rect">
            <a:avLst/>
          </a:prstGeom>
          <a:noFill/>
          <a:ln>
            <a:noFill/>
          </a:ln>
        </p:spPr>
      </p:pic>
      <p:sp>
        <p:nvSpPr>
          <p:cNvPr id="312" name="Google Shape;312;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sp>
        <p:nvSpPr>
          <p:cNvPr id="313" name="Google Shape;313;p31"/>
          <p:cNvSpPr/>
          <p:nvPr/>
        </p:nvSpPr>
        <p:spPr>
          <a:xfrm>
            <a:off x="387900" y="1644800"/>
            <a:ext cx="2222400" cy="289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3D</a:t>
            </a:r>
            <a:endParaRPr/>
          </a:p>
        </p:txBody>
      </p:sp>
      <p:sp>
        <p:nvSpPr>
          <p:cNvPr id="70" name="Google Shape;70;p14"/>
          <p:cNvSpPr txBox="1"/>
          <p:nvPr>
            <p:ph idx="1" type="body"/>
          </p:nvPr>
        </p:nvSpPr>
        <p:spPr>
          <a:xfrm>
            <a:off x="387900" y="1489825"/>
            <a:ext cx="41139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2018 -  new feature</a:t>
            </a:r>
            <a:endParaRPr/>
          </a:p>
          <a:p>
            <a:pPr indent="-317500" lvl="1" marL="914400" rtl="0" algn="l">
              <a:spcBef>
                <a:spcPts val="0"/>
              </a:spcBef>
              <a:spcAft>
                <a:spcPts val="0"/>
              </a:spcAft>
              <a:buSzPts val="1400"/>
              <a:buChar char="○"/>
            </a:pPr>
            <a:r>
              <a:rPr lang="en-GB"/>
              <a:t>Package Manager</a:t>
            </a:r>
            <a:endParaRPr/>
          </a:p>
          <a:p>
            <a:pPr indent="-317500" lvl="1" marL="914400" rtl="0" algn="l">
              <a:spcBef>
                <a:spcPts val="0"/>
              </a:spcBef>
              <a:spcAft>
                <a:spcPts val="0"/>
              </a:spcAft>
              <a:buSzPts val="1400"/>
              <a:buChar char="○"/>
            </a:pPr>
            <a:r>
              <a:rPr lang="en-GB"/>
              <a:t>Scriptable Rendering Pipeline</a:t>
            </a:r>
            <a:endParaRPr/>
          </a:p>
          <a:p>
            <a:pPr indent="-317500" lvl="2" marL="1371600" rtl="0" algn="l">
              <a:spcBef>
                <a:spcPts val="0"/>
              </a:spcBef>
              <a:spcAft>
                <a:spcPts val="0"/>
              </a:spcAft>
              <a:buSzPts val="1400"/>
              <a:buChar char="■"/>
            </a:pPr>
            <a:r>
              <a:rPr lang="en-GB"/>
              <a:t>HDRP (Preview)</a:t>
            </a:r>
            <a:endParaRPr/>
          </a:p>
          <a:p>
            <a:pPr indent="-317500" lvl="2" marL="1371600" rtl="0" algn="l">
              <a:spcBef>
                <a:spcPts val="0"/>
              </a:spcBef>
              <a:spcAft>
                <a:spcPts val="0"/>
              </a:spcAft>
              <a:buSzPts val="1400"/>
              <a:buChar char="■"/>
            </a:pPr>
            <a:r>
              <a:rPr lang="en-GB"/>
              <a:t>LWRP (Preview)</a:t>
            </a:r>
            <a:endParaRPr/>
          </a:p>
          <a:p>
            <a:pPr indent="-317500" lvl="1" marL="914400" rtl="0" algn="l">
              <a:spcBef>
                <a:spcPts val="0"/>
              </a:spcBef>
              <a:spcAft>
                <a:spcPts val="0"/>
              </a:spcAft>
              <a:buSzPts val="1400"/>
              <a:buChar char="○"/>
            </a:pPr>
            <a:r>
              <a:rPr lang="en-GB"/>
              <a:t>Shader Graph (Preview)</a:t>
            </a:r>
            <a:endParaRPr/>
          </a:p>
          <a:p>
            <a:pPr indent="-317500" lvl="1" marL="914400" rtl="0" algn="l">
              <a:spcBef>
                <a:spcPts val="0"/>
              </a:spcBef>
              <a:spcAft>
                <a:spcPts val="0"/>
              </a:spcAft>
              <a:buSzPts val="1400"/>
              <a:buChar char="○"/>
            </a:pPr>
            <a:r>
              <a:rPr lang="en-GB"/>
              <a:t>Job &amp; ECS (Entity component system)</a:t>
            </a:r>
            <a:endParaRPr/>
          </a:p>
          <a:p>
            <a:pPr indent="-317500" lvl="1" marL="914400" rtl="0" algn="l">
              <a:spcBef>
                <a:spcPts val="0"/>
              </a:spcBef>
              <a:spcAft>
                <a:spcPts val="0"/>
              </a:spcAft>
              <a:buSzPts val="1400"/>
              <a:buChar char="○"/>
            </a:pPr>
            <a:r>
              <a:rPr lang="en-GB"/>
              <a:t>Improve particle effects</a:t>
            </a:r>
            <a:endParaRPr/>
          </a:p>
          <a:p>
            <a:pPr indent="-317500" lvl="1" marL="914400" rtl="0" algn="l">
              <a:spcBef>
                <a:spcPts val="0"/>
              </a:spcBef>
              <a:spcAft>
                <a:spcPts val="0"/>
              </a:spcAft>
              <a:buSzPts val="1400"/>
              <a:buChar char="○"/>
            </a:pPr>
            <a:r>
              <a:rPr lang="en-GB"/>
              <a:t>2D Skeleton Animation</a:t>
            </a:r>
            <a:endParaRPr/>
          </a:p>
          <a:p>
            <a:pPr indent="-317500" lvl="1" marL="914400" rtl="0" algn="l">
              <a:spcBef>
                <a:spcPts val="0"/>
              </a:spcBef>
              <a:spcAft>
                <a:spcPts val="0"/>
              </a:spcAft>
              <a:buSzPts val="1400"/>
              <a:buChar char="○"/>
            </a:pPr>
            <a:r>
              <a:rPr lang="en-GB"/>
              <a:t>2D Sprite Shape</a:t>
            </a:r>
            <a:endParaRPr/>
          </a:p>
          <a:p>
            <a:pPr indent="-317500" lvl="1" marL="914400" rtl="0" algn="l">
              <a:spcBef>
                <a:spcPts val="0"/>
              </a:spcBef>
              <a:spcAft>
                <a:spcPts val="0"/>
              </a:spcAft>
              <a:buSzPts val="1400"/>
              <a:buChar char="○"/>
            </a:pPr>
            <a:r>
              <a:rPr lang="en-GB"/>
              <a:t>...etc.</a:t>
            </a:r>
            <a:endParaRPr/>
          </a:p>
        </p:txBody>
      </p:sp>
      <p:sp>
        <p:nvSpPr>
          <p:cNvPr id="71" name="Google Shape;71;p14"/>
          <p:cNvSpPr txBox="1"/>
          <p:nvPr>
            <p:ph idx="1" type="body"/>
          </p:nvPr>
        </p:nvSpPr>
        <p:spPr>
          <a:xfrm>
            <a:off x="4572000" y="1489825"/>
            <a:ext cx="4113900" cy="346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2019 - new feature</a:t>
            </a:r>
            <a:endParaRPr/>
          </a:p>
          <a:p>
            <a:pPr indent="-317500" lvl="1" marL="914400" rtl="0" algn="l">
              <a:spcBef>
                <a:spcPts val="0"/>
              </a:spcBef>
              <a:spcAft>
                <a:spcPts val="0"/>
              </a:spcAft>
              <a:buSzPts val="1400"/>
              <a:buChar char="○"/>
            </a:pPr>
            <a:r>
              <a:rPr lang="en-GB"/>
              <a:t>Remove some preview in 2018</a:t>
            </a:r>
            <a:endParaRPr/>
          </a:p>
          <a:p>
            <a:pPr indent="-317500" lvl="2" marL="1371600" rtl="0" algn="l">
              <a:spcBef>
                <a:spcPts val="0"/>
              </a:spcBef>
              <a:spcAft>
                <a:spcPts val="0"/>
              </a:spcAft>
              <a:buSzPts val="1400"/>
              <a:buChar char="■"/>
            </a:pPr>
            <a:r>
              <a:rPr lang="en-GB"/>
              <a:t>LWRP</a:t>
            </a:r>
            <a:endParaRPr/>
          </a:p>
          <a:p>
            <a:pPr indent="-317500" lvl="2" marL="1371600" rtl="0" algn="l">
              <a:spcBef>
                <a:spcPts val="0"/>
              </a:spcBef>
              <a:spcAft>
                <a:spcPts val="0"/>
              </a:spcAft>
              <a:buSzPts val="1400"/>
              <a:buChar char="■"/>
            </a:pPr>
            <a:r>
              <a:rPr lang="en-GB"/>
              <a:t>Shader Graph</a:t>
            </a:r>
            <a:endParaRPr/>
          </a:p>
          <a:p>
            <a:pPr indent="-317500" lvl="2" marL="1371600" rtl="0" algn="l">
              <a:spcBef>
                <a:spcPts val="0"/>
              </a:spcBef>
              <a:spcAft>
                <a:spcPts val="0"/>
              </a:spcAft>
              <a:buSzPts val="1400"/>
              <a:buChar char="■"/>
            </a:pPr>
            <a:r>
              <a:rPr lang="en-GB"/>
              <a:t>.etc</a:t>
            </a:r>
            <a:endParaRPr/>
          </a:p>
          <a:p>
            <a:pPr indent="-317500" lvl="1" marL="914400" rtl="0" algn="l">
              <a:spcBef>
                <a:spcPts val="0"/>
              </a:spcBef>
              <a:spcAft>
                <a:spcPts val="0"/>
              </a:spcAft>
              <a:buSzPts val="1400"/>
              <a:buChar char="○"/>
            </a:pPr>
            <a:r>
              <a:rPr lang="en-GB"/>
              <a:t>AR Foundation</a:t>
            </a:r>
            <a:endParaRPr/>
          </a:p>
          <a:p>
            <a:pPr indent="-317500" lvl="1" marL="914400" rtl="0" algn="l">
              <a:spcBef>
                <a:spcPts val="0"/>
              </a:spcBef>
              <a:spcAft>
                <a:spcPts val="0"/>
              </a:spcAft>
              <a:buSzPts val="1400"/>
              <a:buChar char="○"/>
            </a:pPr>
            <a:r>
              <a:rPr lang="en-GB"/>
              <a:t>DOTS</a:t>
            </a:r>
            <a:endParaRPr/>
          </a:p>
          <a:p>
            <a:pPr indent="-317500" lvl="2" marL="1371600" rtl="0" algn="l">
              <a:spcBef>
                <a:spcPts val="0"/>
              </a:spcBef>
              <a:spcAft>
                <a:spcPts val="0"/>
              </a:spcAft>
              <a:buSzPts val="1400"/>
              <a:buChar char="■"/>
            </a:pPr>
            <a:r>
              <a:rPr lang="en-GB"/>
              <a:t>Job &amp; ECS</a:t>
            </a:r>
            <a:endParaRPr/>
          </a:p>
          <a:p>
            <a:pPr indent="-317500" lvl="2" marL="1371600" rtl="0" algn="l">
              <a:spcBef>
                <a:spcPts val="0"/>
              </a:spcBef>
              <a:spcAft>
                <a:spcPts val="0"/>
              </a:spcAft>
              <a:buSzPts val="1400"/>
              <a:buChar char="■"/>
            </a:pPr>
            <a:r>
              <a:rPr lang="en-GB"/>
              <a:t>Burst</a:t>
            </a:r>
            <a:endParaRPr/>
          </a:p>
          <a:p>
            <a:pPr indent="-317500" lvl="2" marL="1371600" rtl="0" algn="l">
              <a:spcBef>
                <a:spcPts val="0"/>
              </a:spcBef>
              <a:spcAft>
                <a:spcPts val="0"/>
              </a:spcAft>
              <a:buSzPts val="1400"/>
              <a:buChar char="■"/>
            </a:pPr>
            <a:r>
              <a:rPr lang="en-GB"/>
              <a:t>...etc</a:t>
            </a:r>
            <a:endParaRPr/>
          </a:p>
          <a:p>
            <a:pPr indent="-317500" lvl="1" marL="914400" rtl="0" algn="l">
              <a:spcBef>
                <a:spcPts val="0"/>
              </a:spcBef>
              <a:spcAft>
                <a:spcPts val="0"/>
              </a:spcAft>
              <a:buSzPts val="1400"/>
              <a:buChar char="○"/>
            </a:pPr>
            <a:r>
              <a:rPr lang="en-GB"/>
              <a:t>Timeline singals</a:t>
            </a:r>
            <a:endParaRPr/>
          </a:p>
          <a:p>
            <a:pPr indent="-317500" lvl="1" marL="914400" rtl="0" algn="l">
              <a:spcBef>
                <a:spcPts val="0"/>
              </a:spcBef>
              <a:spcAft>
                <a:spcPts val="0"/>
              </a:spcAft>
              <a:buSzPts val="1400"/>
              <a:buChar char="○"/>
            </a:pPr>
            <a:r>
              <a:rPr lang="en-GB"/>
              <a:t>Animation Rigging</a:t>
            </a:r>
            <a:endParaRPr/>
          </a:p>
          <a:p>
            <a:pPr indent="-317500" lvl="1" marL="914400" rtl="0" algn="l">
              <a:spcBef>
                <a:spcPts val="0"/>
              </a:spcBef>
              <a:spcAft>
                <a:spcPts val="0"/>
              </a:spcAft>
              <a:buSzPts val="1400"/>
              <a:buChar char="○"/>
            </a:pPr>
            <a:r>
              <a:rPr lang="en-GB"/>
              <a:t>...etc</a:t>
            </a:r>
            <a:endParaRPr/>
          </a:p>
          <a:p>
            <a:pPr indent="0" lvl="0" marL="914400" rtl="0" algn="l">
              <a:spcBef>
                <a:spcPts val="1600"/>
              </a:spcBef>
              <a:spcAft>
                <a:spcPts val="0"/>
              </a:spcAft>
              <a:buNone/>
            </a:pPr>
            <a:r>
              <a:t/>
            </a:r>
            <a:endParaRPr/>
          </a:p>
          <a:p>
            <a:pPr indent="-317500" lvl="1" marL="914400" rtl="0" algn="l">
              <a:spcBef>
                <a:spcPts val="1600"/>
              </a:spcBef>
              <a:spcAft>
                <a:spcPts val="0"/>
              </a:spcAft>
              <a:buSzPts val="1400"/>
              <a:buChar char="○"/>
            </a:pPr>
            <a:r>
              <a:rPr lang="en-GB"/>
              <a:t>...etc.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idx="1" type="body"/>
          </p:nvPr>
        </p:nvSpPr>
        <p:spPr>
          <a:xfrm>
            <a:off x="387900" y="1481699"/>
            <a:ext cx="8368200" cy="30789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19" name="Google Shape;319;p32"/>
          <p:cNvPicPr preferRelativeResize="0"/>
          <p:nvPr/>
        </p:nvPicPr>
        <p:blipFill rotWithShape="1">
          <a:blip r:embed="rId3">
            <a:alphaModFix/>
          </a:blip>
          <a:srcRect b="0" l="0" r="0" t="0"/>
          <a:stretch/>
        </p:blipFill>
        <p:spPr>
          <a:xfrm>
            <a:off x="6158676" y="2860912"/>
            <a:ext cx="667723" cy="543212"/>
          </a:xfrm>
          <a:prstGeom prst="rect">
            <a:avLst/>
          </a:prstGeom>
          <a:noFill/>
          <a:ln>
            <a:noFill/>
          </a:ln>
        </p:spPr>
      </p:pic>
      <p:pic>
        <p:nvPicPr>
          <p:cNvPr id="320" name="Google Shape;320;p32"/>
          <p:cNvPicPr preferRelativeResize="0"/>
          <p:nvPr/>
        </p:nvPicPr>
        <p:blipFill rotWithShape="1">
          <a:blip r:embed="rId4">
            <a:alphaModFix/>
          </a:blip>
          <a:srcRect b="0" l="0" r="0" t="0"/>
          <a:stretch/>
        </p:blipFill>
        <p:spPr>
          <a:xfrm>
            <a:off x="3749562" y="3220790"/>
            <a:ext cx="2041109" cy="1765438"/>
          </a:xfrm>
          <a:prstGeom prst="rect">
            <a:avLst/>
          </a:prstGeom>
          <a:noFill/>
          <a:ln>
            <a:noFill/>
          </a:ln>
        </p:spPr>
      </p:pic>
      <p:pic>
        <p:nvPicPr>
          <p:cNvPr id="321" name="Google Shape;321;p32"/>
          <p:cNvPicPr preferRelativeResize="0"/>
          <p:nvPr/>
        </p:nvPicPr>
        <p:blipFill rotWithShape="1">
          <a:blip r:embed="rId5">
            <a:alphaModFix/>
          </a:blip>
          <a:srcRect b="0" l="0" r="0" t="0"/>
          <a:stretch/>
        </p:blipFill>
        <p:spPr>
          <a:xfrm>
            <a:off x="3760944" y="1379528"/>
            <a:ext cx="1995582" cy="1738278"/>
          </a:xfrm>
          <a:prstGeom prst="rect">
            <a:avLst/>
          </a:prstGeom>
          <a:noFill/>
          <a:ln>
            <a:noFill/>
          </a:ln>
        </p:spPr>
      </p:pic>
      <p:pic>
        <p:nvPicPr>
          <p:cNvPr descr="C:\Users\User-Brian\Desktop\15.PNG" id="322" name="Google Shape;322;p32"/>
          <p:cNvPicPr preferRelativeResize="0"/>
          <p:nvPr/>
        </p:nvPicPr>
        <p:blipFill rotWithShape="1">
          <a:blip r:embed="rId6">
            <a:alphaModFix/>
          </a:blip>
          <a:srcRect b="0" l="0" r="0" t="0"/>
          <a:stretch/>
        </p:blipFill>
        <p:spPr>
          <a:xfrm>
            <a:off x="1454699" y="2296800"/>
            <a:ext cx="1708589" cy="307997"/>
          </a:xfrm>
          <a:prstGeom prst="rect">
            <a:avLst/>
          </a:prstGeom>
          <a:noFill/>
          <a:ln>
            <a:noFill/>
          </a:ln>
        </p:spPr>
      </p:pic>
      <p:pic>
        <p:nvPicPr>
          <p:cNvPr descr="C:\Users\User-Brian\Desktop\16.PNG" id="323" name="Google Shape;323;p32"/>
          <p:cNvPicPr preferRelativeResize="0"/>
          <p:nvPr/>
        </p:nvPicPr>
        <p:blipFill rotWithShape="1">
          <a:blip r:embed="rId7">
            <a:alphaModFix/>
          </a:blip>
          <a:srcRect b="0" l="0" r="0" t="0"/>
          <a:stretch/>
        </p:blipFill>
        <p:spPr>
          <a:xfrm>
            <a:off x="1454700" y="3888117"/>
            <a:ext cx="1746377" cy="307997"/>
          </a:xfrm>
          <a:prstGeom prst="rect">
            <a:avLst/>
          </a:prstGeom>
          <a:noFill/>
          <a:ln>
            <a:noFill/>
          </a:ln>
        </p:spPr>
      </p:pic>
      <p:sp>
        <p:nvSpPr>
          <p:cNvPr id="324" name="Google Shape;324;p3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3"/>
          <p:cNvPicPr preferRelativeResize="0"/>
          <p:nvPr/>
        </p:nvPicPr>
        <p:blipFill rotWithShape="1">
          <a:blip r:embed="rId3">
            <a:alphaModFix/>
          </a:blip>
          <a:srcRect b="0" l="0" r="0" t="0"/>
          <a:stretch/>
        </p:blipFill>
        <p:spPr>
          <a:xfrm>
            <a:off x="6138165" y="1325050"/>
            <a:ext cx="472235" cy="432193"/>
          </a:xfrm>
          <a:prstGeom prst="rect">
            <a:avLst/>
          </a:prstGeom>
          <a:noFill/>
          <a:ln>
            <a:noFill/>
          </a:ln>
        </p:spPr>
      </p:pic>
      <p:pic>
        <p:nvPicPr>
          <p:cNvPr id="330" name="Google Shape;330;p33"/>
          <p:cNvPicPr preferRelativeResize="0"/>
          <p:nvPr/>
        </p:nvPicPr>
        <p:blipFill rotWithShape="1">
          <a:blip r:embed="rId4">
            <a:alphaModFix/>
          </a:blip>
          <a:srcRect b="0" l="0" r="0" t="0"/>
          <a:stretch/>
        </p:blipFill>
        <p:spPr>
          <a:xfrm>
            <a:off x="1812500" y="1890868"/>
            <a:ext cx="765140" cy="98474"/>
          </a:xfrm>
          <a:prstGeom prst="rect">
            <a:avLst/>
          </a:prstGeom>
          <a:noFill/>
          <a:ln>
            <a:noFill/>
          </a:ln>
        </p:spPr>
      </p:pic>
      <p:pic>
        <p:nvPicPr>
          <p:cNvPr id="331" name="Google Shape;331;p33"/>
          <p:cNvPicPr preferRelativeResize="0"/>
          <p:nvPr/>
        </p:nvPicPr>
        <p:blipFill rotWithShape="1">
          <a:blip r:embed="rId5">
            <a:alphaModFix/>
          </a:blip>
          <a:srcRect b="0" l="0" r="0" t="0"/>
          <a:stretch/>
        </p:blipFill>
        <p:spPr>
          <a:xfrm>
            <a:off x="1812500" y="2014873"/>
            <a:ext cx="2361174" cy="1142486"/>
          </a:xfrm>
          <a:prstGeom prst="rect">
            <a:avLst/>
          </a:prstGeom>
          <a:noFill/>
          <a:ln>
            <a:noFill/>
          </a:ln>
        </p:spPr>
      </p:pic>
      <p:pic>
        <p:nvPicPr>
          <p:cNvPr id="332" name="Google Shape;332;p33"/>
          <p:cNvPicPr preferRelativeResize="0"/>
          <p:nvPr/>
        </p:nvPicPr>
        <p:blipFill rotWithShape="1">
          <a:blip r:embed="rId6">
            <a:alphaModFix/>
          </a:blip>
          <a:srcRect b="0" l="0" r="0" t="0"/>
          <a:stretch/>
        </p:blipFill>
        <p:spPr>
          <a:xfrm>
            <a:off x="1812500" y="3379836"/>
            <a:ext cx="765140" cy="98475"/>
          </a:xfrm>
          <a:prstGeom prst="rect">
            <a:avLst/>
          </a:prstGeom>
          <a:noFill/>
          <a:ln>
            <a:noFill/>
          </a:ln>
        </p:spPr>
      </p:pic>
      <p:pic>
        <p:nvPicPr>
          <p:cNvPr id="333" name="Google Shape;333;p33"/>
          <p:cNvPicPr preferRelativeResize="0"/>
          <p:nvPr/>
        </p:nvPicPr>
        <p:blipFill rotWithShape="1">
          <a:blip r:embed="rId7">
            <a:alphaModFix/>
          </a:blip>
          <a:srcRect b="0" l="0" r="0" t="0"/>
          <a:stretch/>
        </p:blipFill>
        <p:spPr>
          <a:xfrm>
            <a:off x="1812500" y="3503841"/>
            <a:ext cx="2347224" cy="1106925"/>
          </a:xfrm>
          <a:prstGeom prst="rect">
            <a:avLst/>
          </a:prstGeom>
          <a:noFill/>
          <a:ln>
            <a:noFill/>
          </a:ln>
        </p:spPr>
      </p:pic>
      <p:pic>
        <p:nvPicPr>
          <p:cNvPr id="334" name="Google Shape;334;p33"/>
          <p:cNvPicPr preferRelativeResize="0"/>
          <p:nvPr/>
        </p:nvPicPr>
        <p:blipFill rotWithShape="1">
          <a:blip r:embed="rId8">
            <a:alphaModFix/>
          </a:blip>
          <a:srcRect b="0" l="0" r="0" t="0"/>
          <a:stretch/>
        </p:blipFill>
        <p:spPr>
          <a:xfrm>
            <a:off x="4489492" y="1890868"/>
            <a:ext cx="765140" cy="98474"/>
          </a:xfrm>
          <a:prstGeom prst="rect">
            <a:avLst/>
          </a:prstGeom>
          <a:noFill/>
          <a:ln>
            <a:noFill/>
          </a:ln>
        </p:spPr>
      </p:pic>
      <p:pic>
        <p:nvPicPr>
          <p:cNvPr id="335" name="Google Shape;335;p33"/>
          <p:cNvPicPr preferRelativeResize="0"/>
          <p:nvPr/>
        </p:nvPicPr>
        <p:blipFill rotWithShape="1">
          <a:blip r:embed="rId9">
            <a:alphaModFix/>
          </a:blip>
          <a:srcRect b="0" l="0" r="0" t="0"/>
          <a:stretch/>
        </p:blipFill>
        <p:spPr>
          <a:xfrm>
            <a:off x="4489492" y="2014873"/>
            <a:ext cx="2333278" cy="1146133"/>
          </a:xfrm>
          <a:prstGeom prst="rect">
            <a:avLst/>
          </a:prstGeom>
          <a:noFill/>
          <a:ln>
            <a:noFill/>
          </a:ln>
        </p:spPr>
      </p:pic>
      <p:pic>
        <p:nvPicPr>
          <p:cNvPr id="336" name="Google Shape;336;p33"/>
          <p:cNvPicPr preferRelativeResize="0"/>
          <p:nvPr/>
        </p:nvPicPr>
        <p:blipFill rotWithShape="1">
          <a:blip r:embed="rId10">
            <a:alphaModFix/>
          </a:blip>
          <a:srcRect b="0" l="0" r="0" t="0"/>
          <a:stretch/>
        </p:blipFill>
        <p:spPr>
          <a:xfrm>
            <a:off x="4489492" y="3379836"/>
            <a:ext cx="765140" cy="98475"/>
          </a:xfrm>
          <a:prstGeom prst="rect">
            <a:avLst/>
          </a:prstGeom>
          <a:noFill/>
          <a:ln>
            <a:noFill/>
          </a:ln>
        </p:spPr>
      </p:pic>
      <p:pic>
        <p:nvPicPr>
          <p:cNvPr id="337" name="Google Shape;337;p33"/>
          <p:cNvPicPr preferRelativeResize="0"/>
          <p:nvPr/>
        </p:nvPicPr>
        <p:blipFill rotWithShape="1">
          <a:blip r:embed="rId11">
            <a:alphaModFix/>
          </a:blip>
          <a:srcRect b="0" l="0" r="0" t="0"/>
          <a:stretch/>
        </p:blipFill>
        <p:spPr>
          <a:xfrm>
            <a:off x="4508422" y="3503841"/>
            <a:ext cx="2333278" cy="1111484"/>
          </a:xfrm>
          <a:prstGeom prst="rect">
            <a:avLst/>
          </a:prstGeom>
          <a:noFill/>
          <a:ln>
            <a:noFill/>
          </a:ln>
        </p:spPr>
      </p:pic>
      <p:sp>
        <p:nvSpPr>
          <p:cNvPr id="338" name="Google Shape;338;p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Game </a:t>
            </a:r>
            <a:r>
              <a:rPr lang="en-GB"/>
              <a:t>Window</a:t>
            </a:r>
            <a:endParaRPr/>
          </a:p>
          <a:p>
            <a:pPr indent="-317500" lvl="1" marL="914400" rtl="0" algn="l">
              <a:spcBef>
                <a:spcPts val="0"/>
              </a:spcBef>
              <a:spcAft>
                <a:spcPts val="0"/>
              </a:spcAft>
              <a:buSzPts val="1400"/>
              <a:buChar char="○"/>
            </a:pPr>
            <a:r>
              <a:rPr lang="en-GB"/>
              <a:t>實際檢視遊戲</a:t>
            </a:r>
            <a:endParaRPr/>
          </a:p>
          <a:p>
            <a:pPr indent="-317500" lvl="2" marL="1371600" rtl="0" algn="l">
              <a:spcBef>
                <a:spcPts val="0"/>
              </a:spcBef>
              <a:spcAft>
                <a:spcPts val="0"/>
              </a:spcAft>
              <a:buSzPts val="1400"/>
              <a:buChar char="■"/>
            </a:pPr>
            <a:r>
              <a:rPr lang="en-GB"/>
              <a:t>Play</a:t>
            </a:r>
            <a:endParaRPr/>
          </a:p>
          <a:p>
            <a:pPr indent="-317500" lvl="2" marL="1371600" rtl="0" algn="l">
              <a:spcBef>
                <a:spcPts val="0"/>
              </a:spcBef>
              <a:spcAft>
                <a:spcPts val="0"/>
              </a:spcAft>
              <a:buSzPts val="1400"/>
              <a:buChar char="■"/>
            </a:pPr>
            <a:r>
              <a:rPr lang="en-GB"/>
              <a:t>Pause</a:t>
            </a:r>
            <a:endParaRPr/>
          </a:p>
          <a:p>
            <a:pPr indent="-317500" lvl="2" marL="1371600" rtl="0" algn="l">
              <a:spcBef>
                <a:spcPts val="0"/>
              </a:spcBef>
              <a:spcAft>
                <a:spcPts val="0"/>
              </a:spcAft>
              <a:buSzPts val="1400"/>
              <a:buChar char="■"/>
            </a:pPr>
            <a:r>
              <a:rPr lang="en-GB"/>
              <a:t>Step</a:t>
            </a:r>
            <a:endParaRPr/>
          </a:p>
        </p:txBody>
      </p:sp>
      <p:sp>
        <p:nvSpPr>
          <p:cNvPr id="344" name="Google Shape;344;p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a:t>
            </a:r>
            <a:r>
              <a:rPr lang="en-GB"/>
              <a:t>工具使用介紹</a:t>
            </a:r>
            <a:endParaRPr/>
          </a:p>
        </p:txBody>
      </p:sp>
      <p:pic>
        <p:nvPicPr>
          <p:cNvPr id="345" name="Google Shape;345;p34"/>
          <p:cNvPicPr preferRelativeResize="0"/>
          <p:nvPr/>
        </p:nvPicPr>
        <p:blipFill>
          <a:blip r:embed="rId3">
            <a:alphaModFix/>
          </a:blip>
          <a:stretch>
            <a:fillRect/>
          </a:stretch>
        </p:blipFill>
        <p:spPr>
          <a:xfrm>
            <a:off x="446625" y="4101800"/>
            <a:ext cx="8332652" cy="188700"/>
          </a:xfrm>
          <a:prstGeom prst="rect">
            <a:avLst/>
          </a:prstGeom>
          <a:noFill/>
          <a:ln>
            <a:noFill/>
          </a:ln>
        </p:spPr>
      </p:pic>
      <p:sp>
        <p:nvSpPr>
          <p:cNvPr id="346" name="Google Shape;346;p34"/>
          <p:cNvSpPr/>
          <p:nvPr/>
        </p:nvSpPr>
        <p:spPr>
          <a:xfrm>
            <a:off x="4256325" y="4051550"/>
            <a:ext cx="676800" cy="289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34"/>
          <p:cNvPicPr preferRelativeResize="0"/>
          <p:nvPr/>
        </p:nvPicPr>
        <p:blipFill>
          <a:blip r:embed="rId4">
            <a:alphaModFix/>
          </a:blip>
          <a:stretch>
            <a:fillRect/>
          </a:stretch>
        </p:blipFill>
        <p:spPr>
          <a:xfrm>
            <a:off x="3760951" y="744425"/>
            <a:ext cx="4639924" cy="3210299"/>
          </a:xfrm>
          <a:prstGeom prst="rect">
            <a:avLst/>
          </a:prstGeom>
          <a:noFill/>
          <a:ln>
            <a:noFill/>
          </a:ln>
        </p:spPr>
      </p:pic>
      <p:sp>
        <p:nvSpPr>
          <p:cNvPr id="348" name="Google Shape;348;p34"/>
          <p:cNvSpPr/>
          <p:nvPr/>
        </p:nvSpPr>
        <p:spPr>
          <a:xfrm>
            <a:off x="3760950" y="854925"/>
            <a:ext cx="4592400" cy="188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txBox="1"/>
          <p:nvPr/>
        </p:nvSpPr>
        <p:spPr>
          <a:xfrm>
            <a:off x="3760947" y="1043632"/>
            <a:ext cx="38559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遊戲畫面選項</a:t>
            </a:r>
            <a:endParaRPr b="1">
              <a:solidFill>
                <a:srgbClr val="FF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Inspector </a:t>
            </a:r>
            <a:r>
              <a:rPr lang="en-GB"/>
              <a:t>Window</a:t>
            </a:r>
            <a:endParaRPr/>
          </a:p>
          <a:p>
            <a:pPr indent="-317500" lvl="1" marL="914400" rtl="0" algn="l">
              <a:spcBef>
                <a:spcPts val="0"/>
              </a:spcBef>
              <a:spcAft>
                <a:spcPts val="0"/>
              </a:spcAft>
              <a:buSzPts val="1400"/>
              <a:buChar char="○"/>
            </a:pPr>
            <a:r>
              <a:rPr lang="en-GB"/>
              <a:t>物件屬性編輯視窗</a:t>
            </a:r>
            <a:endParaRPr/>
          </a:p>
          <a:p>
            <a:pPr indent="-317500" lvl="2" marL="1371600" rtl="0" algn="l">
              <a:spcBef>
                <a:spcPts val="0"/>
              </a:spcBef>
              <a:spcAft>
                <a:spcPts val="0"/>
              </a:spcAft>
              <a:buSzPts val="1400"/>
              <a:buChar char="■"/>
            </a:pPr>
            <a:r>
              <a:rPr lang="en-GB"/>
              <a:t>空物件會帶有基本的</a:t>
            </a:r>
            <a:br>
              <a:rPr lang="en-GB"/>
            </a:br>
            <a:r>
              <a:rPr lang="en-GB"/>
              <a:t>Transform Component</a:t>
            </a:r>
            <a:endParaRPr/>
          </a:p>
          <a:p>
            <a:pPr indent="-317500" lvl="2" marL="1371600" rtl="0" algn="l">
              <a:spcBef>
                <a:spcPts val="0"/>
              </a:spcBef>
              <a:spcAft>
                <a:spcPts val="0"/>
              </a:spcAft>
              <a:buSzPts val="1400"/>
              <a:buChar char="■"/>
            </a:pPr>
            <a:r>
              <a:rPr lang="en-GB"/>
              <a:t>內建帶功能的物件如Camera, Light,...</a:t>
            </a:r>
            <a:br>
              <a:rPr lang="en-GB"/>
            </a:br>
            <a:r>
              <a:rPr lang="en-GB"/>
              <a:t>會帶有其特定的Component</a:t>
            </a:r>
            <a:endParaRPr/>
          </a:p>
          <a:p>
            <a:pPr indent="-317500" lvl="2" marL="1371600" rtl="0" algn="l">
              <a:spcBef>
                <a:spcPts val="0"/>
              </a:spcBef>
              <a:spcAft>
                <a:spcPts val="0"/>
              </a:spcAft>
              <a:buSzPts val="1400"/>
              <a:buChar char="■"/>
            </a:pPr>
            <a:r>
              <a:rPr lang="en-GB"/>
              <a:t>自行創建繼承自MonoBehavior的Script</a:t>
            </a:r>
            <a:br>
              <a:rPr lang="en-GB"/>
            </a:br>
            <a:r>
              <a:rPr lang="en-GB"/>
              <a:t>，亦可以當作Component使用</a:t>
            </a:r>
            <a:endParaRPr/>
          </a:p>
        </p:txBody>
      </p:sp>
      <p:sp>
        <p:nvSpPr>
          <p:cNvPr id="355" name="Google Shape;355;p3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a:t>
            </a:r>
            <a:r>
              <a:rPr lang="en-GB"/>
              <a:t>工具使用介紹</a:t>
            </a:r>
            <a:endParaRPr/>
          </a:p>
        </p:txBody>
      </p:sp>
      <p:pic>
        <p:nvPicPr>
          <p:cNvPr descr="C:\Users\User-Brian\Desktop\5.PNG" id="356" name="Google Shape;356;p35"/>
          <p:cNvPicPr preferRelativeResize="0"/>
          <p:nvPr/>
        </p:nvPicPr>
        <p:blipFill rotWithShape="1">
          <a:blip r:embed="rId3">
            <a:alphaModFix/>
          </a:blip>
          <a:srcRect b="0" l="0" r="0" t="0"/>
          <a:stretch/>
        </p:blipFill>
        <p:spPr>
          <a:xfrm>
            <a:off x="5155525" y="516425"/>
            <a:ext cx="2694275" cy="4233851"/>
          </a:xfrm>
          <a:prstGeom prst="rect">
            <a:avLst/>
          </a:prstGeom>
          <a:noFill/>
          <a:ln>
            <a:noFill/>
          </a:ln>
        </p:spPr>
      </p:pic>
      <p:sp>
        <p:nvSpPr>
          <p:cNvPr id="357" name="Google Shape;357;p35"/>
          <p:cNvSpPr/>
          <p:nvPr/>
        </p:nvSpPr>
        <p:spPr>
          <a:xfrm>
            <a:off x="5155375" y="637500"/>
            <a:ext cx="2694300" cy="45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txBox="1"/>
          <p:nvPr/>
        </p:nvSpPr>
        <p:spPr>
          <a:xfrm>
            <a:off x="3809272" y="709957"/>
            <a:ext cx="38559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物件基本設定</a:t>
            </a:r>
            <a:endParaRPr b="1">
              <a:solidFill>
                <a:srgbClr val="FF0000"/>
              </a:solidFill>
              <a:latin typeface="Roboto"/>
              <a:ea typeface="Roboto"/>
              <a:cs typeface="Roboto"/>
              <a:sym typeface="Roboto"/>
            </a:endParaRPr>
          </a:p>
        </p:txBody>
      </p:sp>
      <p:sp>
        <p:nvSpPr>
          <p:cNvPr id="359" name="Google Shape;359;p35"/>
          <p:cNvSpPr/>
          <p:nvPr/>
        </p:nvSpPr>
        <p:spPr>
          <a:xfrm>
            <a:off x="5155375" y="1092000"/>
            <a:ext cx="2694300" cy="59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txBox="1"/>
          <p:nvPr/>
        </p:nvSpPr>
        <p:spPr>
          <a:xfrm>
            <a:off x="3435649" y="1217570"/>
            <a:ext cx="38559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基本的Component</a:t>
            </a:r>
            <a:endParaRPr b="1">
              <a:solidFill>
                <a:srgbClr val="FF0000"/>
              </a:solidFill>
              <a:latin typeface="Roboto"/>
              <a:ea typeface="Roboto"/>
              <a:cs typeface="Roboto"/>
              <a:sym typeface="Roboto"/>
            </a:endParaRPr>
          </a:p>
        </p:txBody>
      </p:sp>
      <p:sp>
        <p:nvSpPr>
          <p:cNvPr id="361" name="Google Shape;361;p35"/>
          <p:cNvSpPr/>
          <p:nvPr/>
        </p:nvSpPr>
        <p:spPr>
          <a:xfrm>
            <a:off x="5155525" y="1696219"/>
            <a:ext cx="2694300" cy="307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txBox="1"/>
          <p:nvPr/>
        </p:nvSpPr>
        <p:spPr>
          <a:xfrm>
            <a:off x="3435649" y="2675170"/>
            <a:ext cx="38559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附加的</a:t>
            </a:r>
            <a:r>
              <a:rPr b="1" lang="en-GB">
                <a:solidFill>
                  <a:srgbClr val="FF0000"/>
                </a:solidFill>
                <a:latin typeface="Roboto"/>
                <a:ea typeface="Roboto"/>
                <a:cs typeface="Roboto"/>
                <a:sym typeface="Roboto"/>
              </a:rPr>
              <a:t>Component</a:t>
            </a:r>
            <a:endParaRPr b="1">
              <a:solidFill>
                <a:srgbClr val="FF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Asset Store </a:t>
            </a:r>
            <a:r>
              <a:rPr lang="en-GB"/>
              <a:t>Window</a:t>
            </a:r>
            <a:endParaRPr/>
          </a:p>
          <a:p>
            <a:pPr indent="0" lvl="0" marL="914400" rtl="0" algn="l">
              <a:spcBef>
                <a:spcPts val="1600"/>
              </a:spcBef>
              <a:spcAft>
                <a:spcPts val="1600"/>
              </a:spcAft>
              <a:buNone/>
            </a:pPr>
            <a:r>
              <a:t/>
            </a:r>
            <a:endParaRPr/>
          </a:p>
        </p:txBody>
      </p:sp>
      <p:sp>
        <p:nvSpPr>
          <p:cNvPr id="368" name="Google Shape;368;p3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a:t>
            </a:r>
            <a:r>
              <a:rPr lang="en-GB"/>
              <a:t>工具使用介紹</a:t>
            </a:r>
            <a:endParaRPr/>
          </a:p>
        </p:txBody>
      </p:sp>
      <p:pic>
        <p:nvPicPr>
          <p:cNvPr id="369" name="Google Shape;369;p36"/>
          <p:cNvPicPr preferRelativeResize="0"/>
          <p:nvPr/>
        </p:nvPicPr>
        <p:blipFill>
          <a:blip r:embed="rId3">
            <a:alphaModFix/>
          </a:blip>
          <a:stretch>
            <a:fillRect/>
          </a:stretch>
        </p:blipFill>
        <p:spPr>
          <a:xfrm>
            <a:off x="3705856" y="667638"/>
            <a:ext cx="4240370" cy="41340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工具使用介紹</a:t>
            </a:r>
            <a:endParaRPr/>
          </a:p>
        </p:txBody>
      </p:sp>
      <p:sp>
        <p:nvSpPr>
          <p:cNvPr id="375" name="Google Shape;375;p3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Animation </a:t>
            </a:r>
            <a:r>
              <a:rPr lang="en-GB"/>
              <a:t>Window</a:t>
            </a:r>
            <a:endParaRPr/>
          </a:p>
          <a:p>
            <a:pPr indent="-317500" lvl="1" marL="914400" rtl="0" algn="l">
              <a:spcBef>
                <a:spcPts val="0"/>
              </a:spcBef>
              <a:spcAft>
                <a:spcPts val="0"/>
              </a:spcAft>
              <a:buSzPts val="1400"/>
              <a:buChar char="○"/>
            </a:pPr>
            <a:r>
              <a:rPr lang="en-GB"/>
              <a:t>動畫 Key Frame 檢視及設定視窗</a:t>
            </a:r>
            <a:endParaRPr/>
          </a:p>
        </p:txBody>
      </p:sp>
      <p:pic>
        <p:nvPicPr>
          <p:cNvPr descr="C:\Users\User-Brian\Desktop\7.PNG" id="376" name="Google Shape;376;p37"/>
          <p:cNvPicPr preferRelativeResize="0"/>
          <p:nvPr/>
        </p:nvPicPr>
        <p:blipFill rotWithShape="1">
          <a:blip r:embed="rId3">
            <a:alphaModFix/>
          </a:blip>
          <a:srcRect b="0" l="0" r="0" t="0"/>
          <a:stretch/>
        </p:blipFill>
        <p:spPr>
          <a:xfrm>
            <a:off x="1074450" y="2268750"/>
            <a:ext cx="4042924" cy="2622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Animator </a:t>
            </a:r>
            <a:r>
              <a:rPr lang="en-GB"/>
              <a:t>Window</a:t>
            </a:r>
            <a:endParaRPr/>
          </a:p>
          <a:p>
            <a:pPr indent="-317500" lvl="1" marL="914400" rtl="0" algn="l">
              <a:spcBef>
                <a:spcPts val="0"/>
              </a:spcBef>
              <a:spcAft>
                <a:spcPts val="0"/>
              </a:spcAft>
              <a:buSzPts val="1400"/>
              <a:buChar char="○"/>
            </a:pPr>
            <a:r>
              <a:rPr lang="en-GB"/>
              <a:t>動畫狀態控制視窗</a:t>
            </a:r>
            <a:endParaRPr/>
          </a:p>
          <a:p>
            <a:pPr indent="-317500" lvl="2" marL="1371600" rtl="0" algn="l">
              <a:spcBef>
                <a:spcPts val="0"/>
              </a:spcBef>
              <a:spcAft>
                <a:spcPts val="0"/>
              </a:spcAft>
              <a:buSzPts val="1400"/>
              <a:buChar char="■"/>
            </a:pPr>
            <a:r>
              <a:rPr lang="en-GB"/>
              <a:t>State</a:t>
            </a:r>
            <a:endParaRPr/>
          </a:p>
          <a:p>
            <a:pPr indent="-317500" lvl="2" marL="1371600" rtl="0" algn="l">
              <a:spcBef>
                <a:spcPts val="0"/>
              </a:spcBef>
              <a:spcAft>
                <a:spcPts val="0"/>
              </a:spcAft>
              <a:buSzPts val="1400"/>
              <a:buChar char="■"/>
            </a:pPr>
            <a:r>
              <a:rPr lang="en-GB"/>
              <a:t>Condition</a:t>
            </a:r>
            <a:endParaRPr/>
          </a:p>
          <a:p>
            <a:pPr indent="-317500" lvl="2" marL="1371600" rtl="0" algn="l">
              <a:spcBef>
                <a:spcPts val="0"/>
              </a:spcBef>
              <a:spcAft>
                <a:spcPts val="0"/>
              </a:spcAft>
              <a:buSzPts val="1400"/>
              <a:buChar char="■"/>
            </a:pPr>
            <a:r>
              <a:rPr lang="en-GB"/>
              <a:t>Transition</a:t>
            </a:r>
            <a:endParaRPr/>
          </a:p>
          <a:p>
            <a:pPr indent="-317500" lvl="2" marL="1371600" rtl="0" algn="l">
              <a:spcBef>
                <a:spcPts val="0"/>
              </a:spcBef>
              <a:spcAft>
                <a:spcPts val="0"/>
              </a:spcAft>
              <a:buSzPts val="1400"/>
              <a:buChar char="■"/>
            </a:pPr>
            <a:r>
              <a:rPr lang="en-GB"/>
              <a:t>Layer</a:t>
            </a:r>
            <a:endParaRPr/>
          </a:p>
        </p:txBody>
      </p:sp>
      <p:sp>
        <p:nvSpPr>
          <p:cNvPr id="382" name="Google Shape;382;p3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工具使用介紹</a:t>
            </a:r>
            <a:endParaRPr/>
          </a:p>
        </p:txBody>
      </p:sp>
      <p:pic>
        <p:nvPicPr>
          <p:cNvPr descr="C:\Users\User-Brian\Desktop\8.PNG" id="383" name="Google Shape;383;p38"/>
          <p:cNvPicPr preferRelativeResize="0"/>
          <p:nvPr/>
        </p:nvPicPr>
        <p:blipFill rotWithShape="1">
          <a:blip r:embed="rId3">
            <a:alphaModFix/>
          </a:blip>
          <a:srcRect b="0" l="0" r="0" t="0"/>
          <a:stretch/>
        </p:blipFill>
        <p:spPr>
          <a:xfrm>
            <a:off x="3246803" y="1711548"/>
            <a:ext cx="5296449" cy="2772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9"/>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創建Animator Controller Asset給予測試腳色之Animator Component</a:t>
            </a:r>
            <a:endParaRPr sz="1600"/>
          </a:p>
          <a:p>
            <a:pPr indent="-330200" lvl="0" marL="457200" rtl="0" algn="l">
              <a:spcBef>
                <a:spcPts val="0"/>
              </a:spcBef>
              <a:spcAft>
                <a:spcPts val="0"/>
              </a:spcAft>
              <a:buSzPts val="1600"/>
              <a:buChar char="●"/>
            </a:pPr>
            <a:r>
              <a:rPr lang="en-GB" sz="1600"/>
              <a:t>下載測試人物資料檔案 =&gt; Asset Store -&gt; Standard Assets</a:t>
            </a:r>
            <a:endParaRPr sz="1600"/>
          </a:p>
          <a:p>
            <a:pPr indent="-304800" lvl="1" marL="914400" rtl="0" algn="l">
              <a:spcBef>
                <a:spcPts val="0"/>
              </a:spcBef>
              <a:spcAft>
                <a:spcPts val="0"/>
              </a:spcAft>
              <a:buSzPts val="1200"/>
              <a:buChar char="○"/>
            </a:pPr>
            <a:r>
              <a:rPr lang="en-GB" sz="1200"/>
              <a:t>使用其中Character/ThirdPersonController中的Ethan model.</a:t>
            </a:r>
            <a:endParaRPr sz="1200"/>
          </a:p>
          <a:p>
            <a:pPr indent="-330200" lvl="0" marL="457200" rtl="0" algn="l">
              <a:spcBef>
                <a:spcPts val="0"/>
              </a:spcBef>
              <a:spcAft>
                <a:spcPts val="0"/>
              </a:spcAft>
              <a:buSzPts val="1600"/>
              <a:buChar char="●"/>
            </a:pPr>
            <a:r>
              <a:rPr lang="en-GB" sz="1600"/>
              <a:t>開啟Animator Window編輯A</a:t>
            </a:r>
            <a:r>
              <a:rPr lang="en-GB" sz="1600"/>
              <a:t>nimator Controller Asset</a:t>
            </a:r>
            <a:endParaRPr sz="1600"/>
          </a:p>
          <a:p>
            <a:pPr indent="-304800" lvl="1" marL="914400" rtl="0" algn="l">
              <a:spcBef>
                <a:spcPts val="0"/>
              </a:spcBef>
              <a:spcAft>
                <a:spcPts val="0"/>
              </a:spcAft>
              <a:buSzPts val="1200"/>
              <a:buChar char="○"/>
            </a:pPr>
            <a:r>
              <a:rPr lang="en-GB" sz="1200"/>
              <a:t>建立State並綁上動畫(Animation Clip)</a:t>
            </a:r>
            <a:endParaRPr sz="1200"/>
          </a:p>
          <a:p>
            <a:pPr indent="-304800" lvl="1" marL="914400" rtl="0" algn="l">
              <a:spcBef>
                <a:spcPts val="0"/>
              </a:spcBef>
              <a:spcAft>
                <a:spcPts val="0"/>
              </a:spcAft>
              <a:buSzPts val="1200"/>
              <a:buChar char="○"/>
            </a:pPr>
            <a:r>
              <a:rPr lang="en-GB" sz="1200"/>
              <a:t>Play 場景觀察人物是否如期待撥放動畫</a:t>
            </a:r>
            <a:endParaRPr sz="1200"/>
          </a:p>
          <a:p>
            <a:pPr indent="-304800" lvl="1" marL="914400" rtl="0" algn="l">
              <a:spcBef>
                <a:spcPts val="0"/>
              </a:spcBef>
              <a:spcAft>
                <a:spcPts val="0"/>
              </a:spcAft>
              <a:buSzPts val="1200"/>
              <a:buChar char="○"/>
            </a:pPr>
            <a:r>
              <a:rPr lang="en-GB" sz="1200"/>
              <a:t>再建立State綁上另一動畫並與第一個State間建立Transition</a:t>
            </a:r>
            <a:endParaRPr sz="1200"/>
          </a:p>
          <a:p>
            <a:pPr indent="-304800" lvl="1" marL="914400" rtl="0" algn="l">
              <a:spcBef>
                <a:spcPts val="0"/>
              </a:spcBef>
              <a:spcAft>
                <a:spcPts val="0"/>
              </a:spcAft>
              <a:buSzPts val="1200"/>
              <a:buChar char="○"/>
            </a:pPr>
            <a:r>
              <a:rPr lang="en-GB" sz="1200"/>
              <a:t>試著添加參數並設定及改變Transition的條件，了解State切換的過程</a:t>
            </a:r>
            <a:endParaRPr sz="1200"/>
          </a:p>
          <a:p>
            <a:pPr indent="-304800" lvl="1" marL="914400" rtl="0" algn="l">
              <a:spcBef>
                <a:spcPts val="0"/>
              </a:spcBef>
              <a:spcAft>
                <a:spcPts val="0"/>
              </a:spcAft>
              <a:buSzPts val="1200"/>
              <a:buChar char="○"/>
            </a:pPr>
            <a:r>
              <a:rPr lang="en-GB" sz="1200"/>
              <a:t>Blend Tree測試</a:t>
            </a:r>
            <a:endParaRPr sz="1200"/>
          </a:p>
          <a:p>
            <a:pPr indent="-304800" lvl="2" marL="1371600" rtl="0" algn="l">
              <a:spcBef>
                <a:spcPts val="0"/>
              </a:spcBef>
              <a:spcAft>
                <a:spcPts val="0"/>
              </a:spcAft>
              <a:buSzPts val="1200"/>
              <a:buChar char="■"/>
            </a:pPr>
            <a:r>
              <a:rPr lang="en-GB" sz="1200"/>
              <a:t>將測試資料ThirdPersonController/Prefab/Ethan 拉入場景</a:t>
            </a:r>
            <a:endParaRPr sz="1200"/>
          </a:p>
          <a:p>
            <a:pPr indent="-304800" lvl="2" marL="1371600" rtl="0" algn="l">
              <a:spcBef>
                <a:spcPts val="0"/>
              </a:spcBef>
              <a:spcAft>
                <a:spcPts val="0"/>
              </a:spcAft>
              <a:buSzPts val="1200"/>
              <a:buChar char="■"/>
            </a:pPr>
            <a:r>
              <a:rPr lang="en-GB" sz="1200"/>
              <a:t>觀察並測試上述檔案的Animator Controller中的"Ground" State(Blend tree)</a:t>
            </a:r>
            <a:endParaRPr sz="1200"/>
          </a:p>
          <a:p>
            <a:pPr indent="-304800" lvl="1" marL="914400" rtl="0" algn="l">
              <a:spcBef>
                <a:spcPts val="0"/>
              </a:spcBef>
              <a:spcAft>
                <a:spcPts val="0"/>
              </a:spcAft>
              <a:buSzPts val="1200"/>
              <a:buChar char="○"/>
            </a:pPr>
            <a:r>
              <a:rPr lang="en-GB" sz="1200"/>
              <a:t>Layer測試(Base Layer 撥放全身 + new Layer撥放上半身/下半身)</a:t>
            </a:r>
            <a:endParaRPr sz="1200"/>
          </a:p>
          <a:p>
            <a:pPr indent="-304800" lvl="2" marL="1371600" rtl="0" algn="l">
              <a:spcBef>
                <a:spcPts val="0"/>
              </a:spcBef>
              <a:spcAft>
                <a:spcPts val="0"/>
              </a:spcAft>
              <a:buSzPts val="1200"/>
              <a:buChar char="■"/>
            </a:pPr>
            <a:r>
              <a:rPr lang="en-GB" sz="1200"/>
              <a:t>於Project View建立Avatar Mask並設定之</a:t>
            </a:r>
            <a:endParaRPr sz="1200"/>
          </a:p>
          <a:p>
            <a:pPr indent="-304800" lvl="2" marL="1371600" rtl="0" algn="l">
              <a:spcBef>
                <a:spcPts val="0"/>
              </a:spcBef>
              <a:spcAft>
                <a:spcPts val="0"/>
              </a:spcAft>
              <a:buSzPts val="1200"/>
              <a:buChar char="■"/>
            </a:pPr>
            <a:r>
              <a:rPr lang="en-GB" sz="1200"/>
              <a:t>Animator Controller中新增Layer並指定Avatar Mask</a:t>
            </a:r>
            <a:endParaRPr sz="1200"/>
          </a:p>
          <a:p>
            <a:pPr indent="-304800" lvl="2" marL="1371600" rtl="0" algn="l">
              <a:spcBef>
                <a:spcPts val="0"/>
              </a:spcBef>
              <a:spcAft>
                <a:spcPts val="0"/>
              </a:spcAft>
              <a:buSzPts val="1200"/>
              <a:buChar char="■"/>
            </a:pPr>
            <a:r>
              <a:rPr lang="en-GB" sz="1200"/>
              <a:t>於新Layer中建立基本State並連結動畫</a:t>
            </a:r>
            <a:endParaRPr sz="1200"/>
          </a:p>
          <a:p>
            <a:pPr indent="-304800" lvl="2" marL="1371600" rtl="0" algn="l">
              <a:spcBef>
                <a:spcPts val="0"/>
              </a:spcBef>
              <a:spcAft>
                <a:spcPts val="0"/>
              </a:spcAft>
              <a:buSzPts val="1200"/>
              <a:buChar char="■"/>
            </a:pPr>
            <a:r>
              <a:rPr lang="en-GB" sz="1200"/>
              <a:t>Play=&gt;調整權重測試</a:t>
            </a:r>
            <a:endParaRPr sz="1200"/>
          </a:p>
          <a:p>
            <a:pPr indent="0" lvl="0" marL="914400" rtl="0" algn="l">
              <a:spcBef>
                <a:spcPts val="1600"/>
              </a:spcBef>
              <a:spcAft>
                <a:spcPts val="0"/>
              </a:spcAft>
              <a:buNone/>
            </a:pPr>
            <a:r>
              <a:t/>
            </a:r>
            <a:endParaRPr sz="2000"/>
          </a:p>
          <a:p>
            <a:pPr indent="0" lvl="0" marL="0" rtl="0" algn="l">
              <a:spcBef>
                <a:spcPts val="1600"/>
              </a:spcBef>
              <a:spcAft>
                <a:spcPts val="1600"/>
              </a:spcAft>
              <a:buNone/>
            </a:pPr>
            <a:r>
              <a:t/>
            </a:r>
            <a:endParaRPr sz="2000"/>
          </a:p>
        </p:txBody>
      </p:sp>
      <p:sp>
        <p:nvSpPr>
          <p:cNvPr id="389" name="Google Shape;389;p3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Animator</a:t>
            </a:r>
            <a:r>
              <a:rPr lang="en-GB"/>
              <a:t>重點練習步驟</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Mesh Renderer &amp; Mesh Filter</a:t>
            </a:r>
            <a:endParaRPr/>
          </a:p>
          <a:p>
            <a:pPr indent="-317500" lvl="1" marL="914400" rtl="0" algn="l">
              <a:spcBef>
                <a:spcPts val="0"/>
              </a:spcBef>
              <a:spcAft>
                <a:spcPts val="0"/>
              </a:spcAft>
              <a:buSzPts val="1400"/>
              <a:buChar char="○"/>
            </a:pPr>
            <a:r>
              <a:rPr lang="en-GB"/>
              <a:t>控制幾何渲染</a:t>
            </a:r>
            <a:endParaRPr/>
          </a:p>
        </p:txBody>
      </p:sp>
      <p:sp>
        <p:nvSpPr>
          <p:cNvPr id="395" name="Google Shape;395;p4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396" name="Google Shape;396;p40"/>
          <p:cNvPicPr preferRelativeResize="0"/>
          <p:nvPr/>
        </p:nvPicPr>
        <p:blipFill>
          <a:blip r:embed="rId3">
            <a:alphaModFix/>
          </a:blip>
          <a:stretch>
            <a:fillRect/>
          </a:stretch>
        </p:blipFill>
        <p:spPr>
          <a:xfrm>
            <a:off x="1040050" y="2538625"/>
            <a:ext cx="4290351" cy="2093934"/>
          </a:xfrm>
          <a:prstGeom prst="rect">
            <a:avLst/>
          </a:prstGeom>
          <a:noFill/>
          <a:ln>
            <a:noFill/>
          </a:ln>
        </p:spPr>
      </p:pic>
      <p:pic>
        <p:nvPicPr>
          <p:cNvPr id="397" name="Google Shape;397;p40"/>
          <p:cNvPicPr preferRelativeResize="0"/>
          <p:nvPr/>
        </p:nvPicPr>
        <p:blipFill>
          <a:blip r:embed="rId4">
            <a:alphaModFix/>
          </a:blip>
          <a:stretch>
            <a:fillRect/>
          </a:stretch>
        </p:blipFill>
        <p:spPr>
          <a:xfrm>
            <a:off x="1040050" y="2169700"/>
            <a:ext cx="4290351" cy="300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1"/>
          <p:cNvSpPr txBox="1"/>
          <p:nvPr>
            <p:ph idx="1" type="body"/>
          </p:nvPr>
        </p:nvSpPr>
        <p:spPr>
          <a:xfrm>
            <a:off x="387900" y="1497949"/>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Skin Mesh Renderer</a:t>
            </a:r>
            <a:endParaRPr/>
          </a:p>
          <a:p>
            <a:pPr indent="-317500" lvl="1" marL="914400" rtl="0" algn="l">
              <a:spcBef>
                <a:spcPts val="0"/>
              </a:spcBef>
              <a:spcAft>
                <a:spcPts val="0"/>
              </a:spcAft>
              <a:buSzPts val="1400"/>
              <a:buChar char="○"/>
            </a:pPr>
            <a:r>
              <a:rPr lang="en-GB"/>
              <a:t>控制</a:t>
            </a:r>
            <a:r>
              <a:rPr lang="en-GB"/>
              <a:t>皮膚</a:t>
            </a:r>
            <a:r>
              <a:rPr lang="en-GB"/>
              <a:t>幾何渲染</a:t>
            </a:r>
            <a:endParaRPr/>
          </a:p>
        </p:txBody>
      </p:sp>
      <p:sp>
        <p:nvSpPr>
          <p:cNvPr id="403" name="Google Shape;403;p4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404" name="Google Shape;404;p41"/>
          <p:cNvPicPr preferRelativeResize="0"/>
          <p:nvPr/>
        </p:nvPicPr>
        <p:blipFill>
          <a:blip r:embed="rId3">
            <a:alphaModFix/>
          </a:blip>
          <a:stretch>
            <a:fillRect/>
          </a:stretch>
        </p:blipFill>
        <p:spPr>
          <a:xfrm>
            <a:off x="3876377" y="1565623"/>
            <a:ext cx="4304096" cy="307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3D</a:t>
            </a:r>
            <a:r>
              <a:rPr lang="en-GB"/>
              <a:t>概述</a:t>
            </a:r>
            <a:endParaRPr/>
          </a:p>
        </p:txBody>
      </p:sp>
      <p:sp>
        <p:nvSpPr>
          <p:cNvPr id="77" name="Google Shape;77;p15"/>
          <p:cNvSpPr/>
          <p:nvPr/>
        </p:nvSpPr>
        <p:spPr>
          <a:xfrm>
            <a:off x="1342175" y="3735600"/>
            <a:ext cx="1257900" cy="6861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Vertex Processing</a:t>
            </a:r>
            <a:endParaRPr/>
          </a:p>
        </p:txBody>
      </p:sp>
      <p:sp>
        <p:nvSpPr>
          <p:cNvPr id="78" name="Google Shape;78;p15"/>
          <p:cNvSpPr/>
          <p:nvPr/>
        </p:nvSpPr>
        <p:spPr>
          <a:xfrm>
            <a:off x="4695175" y="3735600"/>
            <a:ext cx="1257900" cy="6861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Fragment</a:t>
            </a:r>
            <a:endParaRPr/>
          </a:p>
          <a:p>
            <a:pPr indent="0" lvl="0" marL="0" rtl="0" algn="ctr">
              <a:spcBef>
                <a:spcPts val="0"/>
              </a:spcBef>
              <a:spcAft>
                <a:spcPts val="0"/>
              </a:spcAft>
              <a:buNone/>
            </a:pPr>
            <a:r>
              <a:rPr lang="en-GB"/>
              <a:t>Processing</a:t>
            </a:r>
            <a:endParaRPr/>
          </a:p>
        </p:txBody>
      </p:sp>
      <p:sp>
        <p:nvSpPr>
          <p:cNvPr id="79" name="Google Shape;79;p15"/>
          <p:cNvSpPr/>
          <p:nvPr/>
        </p:nvSpPr>
        <p:spPr>
          <a:xfrm>
            <a:off x="3018675" y="3735600"/>
            <a:ext cx="1287900" cy="6861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Rasterizer</a:t>
            </a:r>
            <a:endParaRPr/>
          </a:p>
        </p:txBody>
      </p:sp>
      <p:sp>
        <p:nvSpPr>
          <p:cNvPr id="80" name="Google Shape;80;p15"/>
          <p:cNvSpPr/>
          <p:nvPr/>
        </p:nvSpPr>
        <p:spPr>
          <a:xfrm>
            <a:off x="6341675" y="3735600"/>
            <a:ext cx="1287900" cy="6861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Frame Buffer</a:t>
            </a:r>
            <a:endParaRPr/>
          </a:p>
        </p:txBody>
      </p:sp>
      <p:sp>
        <p:nvSpPr>
          <p:cNvPr id="81" name="Google Shape;81;p15"/>
          <p:cNvSpPr/>
          <p:nvPr/>
        </p:nvSpPr>
        <p:spPr>
          <a:xfrm>
            <a:off x="309725" y="4017175"/>
            <a:ext cx="78300" cy="7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462125" y="4169575"/>
            <a:ext cx="78300" cy="7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693475" y="3942175"/>
            <a:ext cx="78300" cy="7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nvSpPr>
        <p:spPr>
          <a:xfrm>
            <a:off x="-112600" y="3545100"/>
            <a:ext cx="1351500" cy="3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3F3F3"/>
                </a:solidFill>
                <a:latin typeface="Roboto"/>
                <a:ea typeface="Roboto"/>
                <a:cs typeface="Roboto"/>
                <a:sym typeface="Roboto"/>
              </a:rPr>
              <a:t>Vertex Data</a:t>
            </a:r>
            <a:endParaRPr sz="1200">
              <a:solidFill>
                <a:srgbClr val="F3F3F3"/>
              </a:solidFill>
              <a:latin typeface="Roboto"/>
              <a:ea typeface="Roboto"/>
              <a:cs typeface="Roboto"/>
              <a:sym typeface="Roboto"/>
            </a:endParaRPr>
          </a:p>
        </p:txBody>
      </p:sp>
      <p:cxnSp>
        <p:nvCxnSpPr>
          <p:cNvPr id="85" name="Google Shape;85;p15"/>
          <p:cNvCxnSpPr>
            <a:endCxn id="77" idx="1"/>
          </p:cNvCxnSpPr>
          <p:nvPr/>
        </p:nvCxnSpPr>
        <p:spPr>
          <a:xfrm flipH="1" rot="10800000">
            <a:off x="994775" y="4078650"/>
            <a:ext cx="347400" cy="3600"/>
          </a:xfrm>
          <a:prstGeom prst="straightConnector1">
            <a:avLst/>
          </a:prstGeom>
          <a:noFill/>
          <a:ln cap="flat" cmpd="sng" w="9525">
            <a:solidFill>
              <a:srgbClr val="FFFFFF"/>
            </a:solidFill>
            <a:prstDash val="solid"/>
            <a:round/>
            <a:headEnd len="med" w="med" type="none"/>
            <a:tailEnd len="med" w="med" type="triangle"/>
          </a:ln>
        </p:spPr>
      </p:cxnSp>
      <p:cxnSp>
        <p:nvCxnSpPr>
          <p:cNvPr id="86" name="Google Shape;86;p15"/>
          <p:cNvCxnSpPr/>
          <p:nvPr/>
        </p:nvCxnSpPr>
        <p:spPr>
          <a:xfrm flipH="1" rot="10800000">
            <a:off x="2635675" y="4052875"/>
            <a:ext cx="347400" cy="3600"/>
          </a:xfrm>
          <a:prstGeom prst="straightConnector1">
            <a:avLst/>
          </a:prstGeom>
          <a:noFill/>
          <a:ln cap="flat" cmpd="sng" w="9525">
            <a:solidFill>
              <a:srgbClr val="FFFFFF"/>
            </a:solidFill>
            <a:prstDash val="solid"/>
            <a:round/>
            <a:headEnd len="med" w="med" type="none"/>
            <a:tailEnd len="med" w="med" type="triangle"/>
          </a:ln>
        </p:spPr>
      </p:cxnSp>
      <p:cxnSp>
        <p:nvCxnSpPr>
          <p:cNvPr id="87" name="Google Shape;87;p15"/>
          <p:cNvCxnSpPr/>
          <p:nvPr/>
        </p:nvCxnSpPr>
        <p:spPr>
          <a:xfrm flipH="1" rot="10800000">
            <a:off x="4297175" y="4052875"/>
            <a:ext cx="347400" cy="3600"/>
          </a:xfrm>
          <a:prstGeom prst="straightConnector1">
            <a:avLst/>
          </a:prstGeom>
          <a:noFill/>
          <a:ln cap="flat" cmpd="sng" w="9525">
            <a:solidFill>
              <a:srgbClr val="FFFFFF"/>
            </a:solidFill>
            <a:prstDash val="solid"/>
            <a:round/>
            <a:headEnd len="med" w="med" type="none"/>
            <a:tailEnd len="med" w="med" type="triangle"/>
          </a:ln>
        </p:spPr>
      </p:cxnSp>
      <p:cxnSp>
        <p:nvCxnSpPr>
          <p:cNvPr id="88" name="Google Shape;88;p15"/>
          <p:cNvCxnSpPr/>
          <p:nvPr/>
        </p:nvCxnSpPr>
        <p:spPr>
          <a:xfrm flipH="1" rot="10800000">
            <a:off x="5973675" y="4054075"/>
            <a:ext cx="347400" cy="3600"/>
          </a:xfrm>
          <a:prstGeom prst="straightConnector1">
            <a:avLst/>
          </a:prstGeom>
          <a:noFill/>
          <a:ln cap="flat" cmpd="sng" w="9525">
            <a:solidFill>
              <a:srgbClr val="FFFFFF"/>
            </a:solidFill>
            <a:prstDash val="solid"/>
            <a:round/>
            <a:headEnd len="med" w="med" type="none"/>
            <a:tailEnd len="med" w="med" type="triangle"/>
          </a:ln>
        </p:spPr>
      </p:cxnSp>
      <p:sp>
        <p:nvSpPr>
          <p:cNvPr id="89" name="Google Shape;89;p15"/>
          <p:cNvSpPr/>
          <p:nvPr/>
        </p:nvSpPr>
        <p:spPr>
          <a:xfrm>
            <a:off x="2442114" y="3347014"/>
            <a:ext cx="78300" cy="7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2722116" y="3658075"/>
            <a:ext cx="78300" cy="7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3070117" y="3273039"/>
            <a:ext cx="78300" cy="7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5"/>
          <p:cNvCxnSpPr/>
          <p:nvPr/>
        </p:nvCxnSpPr>
        <p:spPr>
          <a:xfrm flipH="1" rot="10800000">
            <a:off x="2472284" y="3318283"/>
            <a:ext cx="609300" cy="62400"/>
          </a:xfrm>
          <a:prstGeom prst="straightConnector1">
            <a:avLst/>
          </a:prstGeom>
          <a:noFill/>
          <a:ln cap="flat" cmpd="sng" w="9525">
            <a:solidFill>
              <a:srgbClr val="F3F3F3"/>
            </a:solidFill>
            <a:prstDash val="solid"/>
            <a:round/>
            <a:headEnd len="med" w="med" type="none"/>
            <a:tailEnd len="med" w="med" type="none"/>
          </a:ln>
        </p:spPr>
      </p:cxnSp>
      <p:cxnSp>
        <p:nvCxnSpPr>
          <p:cNvPr id="93" name="Google Shape;93;p15"/>
          <p:cNvCxnSpPr>
            <a:endCxn id="90" idx="0"/>
          </p:cNvCxnSpPr>
          <p:nvPr/>
        </p:nvCxnSpPr>
        <p:spPr>
          <a:xfrm>
            <a:off x="2460966" y="3361975"/>
            <a:ext cx="300300" cy="296100"/>
          </a:xfrm>
          <a:prstGeom prst="straightConnector1">
            <a:avLst/>
          </a:prstGeom>
          <a:noFill/>
          <a:ln cap="flat" cmpd="sng" w="9525">
            <a:solidFill>
              <a:srgbClr val="F3F3F3"/>
            </a:solidFill>
            <a:prstDash val="solid"/>
            <a:round/>
            <a:headEnd len="med" w="med" type="none"/>
            <a:tailEnd len="med" w="med" type="none"/>
          </a:ln>
        </p:spPr>
      </p:cxnSp>
      <p:cxnSp>
        <p:nvCxnSpPr>
          <p:cNvPr id="94" name="Google Shape;94;p15"/>
          <p:cNvCxnSpPr>
            <a:endCxn id="90" idx="0"/>
          </p:cNvCxnSpPr>
          <p:nvPr/>
        </p:nvCxnSpPr>
        <p:spPr>
          <a:xfrm flipH="1">
            <a:off x="2761266" y="3303775"/>
            <a:ext cx="354600" cy="354300"/>
          </a:xfrm>
          <a:prstGeom prst="straightConnector1">
            <a:avLst/>
          </a:prstGeom>
          <a:noFill/>
          <a:ln cap="flat" cmpd="sng" w="9525">
            <a:solidFill>
              <a:srgbClr val="F3F3F3"/>
            </a:solidFill>
            <a:prstDash val="solid"/>
            <a:round/>
            <a:headEnd len="med" w="med" type="none"/>
            <a:tailEnd len="med" w="med" type="none"/>
          </a:ln>
        </p:spPr>
      </p:cxnSp>
      <p:sp>
        <p:nvSpPr>
          <p:cNvPr id="95" name="Google Shape;95;p15"/>
          <p:cNvSpPr txBox="1"/>
          <p:nvPr/>
        </p:nvSpPr>
        <p:spPr>
          <a:xfrm>
            <a:off x="2133625" y="2957450"/>
            <a:ext cx="1351500" cy="3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3F3F3"/>
                </a:solidFill>
                <a:latin typeface="Roboto"/>
                <a:ea typeface="Roboto"/>
                <a:cs typeface="Roboto"/>
                <a:sym typeface="Roboto"/>
              </a:rPr>
              <a:t>Primitives</a:t>
            </a:r>
            <a:endParaRPr sz="1200">
              <a:solidFill>
                <a:srgbClr val="F3F3F3"/>
              </a:solidFill>
              <a:latin typeface="Roboto"/>
              <a:ea typeface="Roboto"/>
              <a:cs typeface="Roboto"/>
              <a:sym typeface="Roboto"/>
            </a:endParaRPr>
          </a:p>
        </p:txBody>
      </p:sp>
      <p:cxnSp>
        <p:nvCxnSpPr>
          <p:cNvPr id="96" name="Google Shape;96;p15"/>
          <p:cNvCxnSpPr/>
          <p:nvPr/>
        </p:nvCxnSpPr>
        <p:spPr>
          <a:xfrm flipH="1" rot="10800000">
            <a:off x="4289375" y="3331850"/>
            <a:ext cx="628800" cy="112800"/>
          </a:xfrm>
          <a:prstGeom prst="straightConnector1">
            <a:avLst/>
          </a:prstGeom>
          <a:noFill/>
          <a:ln cap="flat" cmpd="sng" w="9525">
            <a:solidFill>
              <a:srgbClr val="F3F3F3"/>
            </a:solidFill>
            <a:prstDash val="dot"/>
            <a:round/>
            <a:headEnd len="med" w="med" type="none"/>
            <a:tailEnd len="med" w="med" type="none"/>
          </a:ln>
        </p:spPr>
      </p:cxnSp>
      <p:cxnSp>
        <p:nvCxnSpPr>
          <p:cNvPr id="97" name="Google Shape;97;p15"/>
          <p:cNvCxnSpPr>
            <a:stCxn id="98" idx="5"/>
            <a:endCxn id="99" idx="0"/>
          </p:cNvCxnSpPr>
          <p:nvPr/>
        </p:nvCxnSpPr>
        <p:spPr>
          <a:xfrm>
            <a:off x="4270622" y="3450293"/>
            <a:ext cx="252300" cy="246900"/>
          </a:xfrm>
          <a:prstGeom prst="straightConnector1">
            <a:avLst/>
          </a:prstGeom>
          <a:noFill/>
          <a:ln cap="flat" cmpd="sng" w="9525">
            <a:solidFill>
              <a:srgbClr val="F3F3F3"/>
            </a:solidFill>
            <a:prstDash val="dot"/>
            <a:round/>
            <a:headEnd len="med" w="med" type="none"/>
            <a:tailEnd len="med" w="med" type="none"/>
          </a:ln>
        </p:spPr>
      </p:cxnSp>
      <p:cxnSp>
        <p:nvCxnSpPr>
          <p:cNvPr id="100" name="Google Shape;100;p15"/>
          <p:cNvCxnSpPr>
            <a:endCxn id="99" idx="0"/>
          </p:cNvCxnSpPr>
          <p:nvPr/>
        </p:nvCxnSpPr>
        <p:spPr>
          <a:xfrm flipH="1">
            <a:off x="4522875" y="3350775"/>
            <a:ext cx="367200" cy="346500"/>
          </a:xfrm>
          <a:prstGeom prst="straightConnector1">
            <a:avLst/>
          </a:prstGeom>
          <a:noFill/>
          <a:ln cap="flat" cmpd="sng" w="9525">
            <a:solidFill>
              <a:srgbClr val="F3F3F3"/>
            </a:solidFill>
            <a:prstDash val="dot"/>
            <a:round/>
            <a:headEnd len="med" w="med" type="none"/>
            <a:tailEnd len="med" w="med" type="none"/>
          </a:ln>
        </p:spPr>
      </p:cxnSp>
      <p:sp>
        <p:nvSpPr>
          <p:cNvPr id="101" name="Google Shape;101;p15"/>
          <p:cNvSpPr txBox="1"/>
          <p:nvPr/>
        </p:nvSpPr>
        <p:spPr>
          <a:xfrm>
            <a:off x="3896250" y="2986950"/>
            <a:ext cx="1351500" cy="3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3F3F3"/>
                </a:solidFill>
                <a:latin typeface="Roboto"/>
                <a:ea typeface="Roboto"/>
                <a:cs typeface="Roboto"/>
                <a:sym typeface="Roboto"/>
              </a:rPr>
              <a:t>Fragments</a:t>
            </a:r>
            <a:endParaRPr sz="1200">
              <a:solidFill>
                <a:srgbClr val="F3F3F3"/>
              </a:solidFill>
              <a:latin typeface="Roboto"/>
              <a:ea typeface="Roboto"/>
              <a:cs typeface="Roboto"/>
              <a:sym typeface="Roboto"/>
            </a:endParaRPr>
          </a:p>
        </p:txBody>
      </p:sp>
      <p:sp>
        <p:nvSpPr>
          <p:cNvPr id="102" name="Google Shape;102;p15"/>
          <p:cNvSpPr/>
          <p:nvPr/>
        </p:nvSpPr>
        <p:spPr>
          <a:xfrm>
            <a:off x="4348325" y="3436845"/>
            <a:ext cx="78300" cy="750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4444409" y="3439070"/>
            <a:ext cx="78300" cy="750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4529995" y="3439070"/>
            <a:ext cx="78300" cy="750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4615581" y="3441295"/>
            <a:ext cx="78300" cy="750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4444409" y="3523544"/>
            <a:ext cx="78300" cy="750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4531108" y="3525768"/>
            <a:ext cx="78300" cy="750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5"/>
          <p:cNvCxnSpPr/>
          <p:nvPr/>
        </p:nvCxnSpPr>
        <p:spPr>
          <a:xfrm flipH="1" rot="10800000">
            <a:off x="5889575" y="3331850"/>
            <a:ext cx="628800" cy="112800"/>
          </a:xfrm>
          <a:prstGeom prst="straightConnector1">
            <a:avLst/>
          </a:prstGeom>
          <a:noFill/>
          <a:ln cap="flat" cmpd="sng" w="9525">
            <a:solidFill>
              <a:srgbClr val="F3F3F3"/>
            </a:solidFill>
            <a:prstDash val="dot"/>
            <a:round/>
            <a:headEnd len="med" w="med" type="none"/>
            <a:tailEnd len="med" w="med" type="none"/>
          </a:ln>
        </p:spPr>
      </p:cxnSp>
      <p:cxnSp>
        <p:nvCxnSpPr>
          <p:cNvPr id="109" name="Google Shape;109;p15"/>
          <p:cNvCxnSpPr/>
          <p:nvPr/>
        </p:nvCxnSpPr>
        <p:spPr>
          <a:xfrm>
            <a:off x="5870822" y="3450293"/>
            <a:ext cx="252300" cy="246900"/>
          </a:xfrm>
          <a:prstGeom prst="straightConnector1">
            <a:avLst/>
          </a:prstGeom>
          <a:noFill/>
          <a:ln cap="flat" cmpd="sng" w="9525">
            <a:solidFill>
              <a:srgbClr val="F3F3F3"/>
            </a:solidFill>
            <a:prstDash val="dot"/>
            <a:round/>
            <a:headEnd len="med" w="med" type="none"/>
            <a:tailEnd len="med" w="med" type="none"/>
          </a:ln>
        </p:spPr>
      </p:cxnSp>
      <p:cxnSp>
        <p:nvCxnSpPr>
          <p:cNvPr id="110" name="Google Shape;110;p15"/>
          <p:cNvCxnSpPr/>
          <p:nvPr/>
        </p:nvCxnSpPr>
        <p:spPr>
          <a:xfrm flipH="1">
            <a:off x="6123075" y="3350775"/>
            <a:ext cx="367200" cy="346500"/>
          </a:xfrm>
          <a:prstGeom prst="straightConnector1">
            <a:avLst/>
          </a:prstGeom>
          <a:noFill/>
          <a:ln cap="flat" cmpd="sng" w="9525">
            <a:solidFill>
              <a:srgbClr val="F3F3F3"/>
            </a:solidFill>
            <a:prstDash val="dot"/>
            <a:round/>
            <a:headEnd len="med" w="med" type="none"/>
            <a:tailEnd len="med" w="med" type="none"/>
          </a:ln>
        </p:spPr>
      </p:cxnSp>
      <p:sp>
        <p:nvSpPr>
          <p:cNvPr id="111" name="Google Shape;111;p15"/>
          <p:cNvSpPr txBox="1"/>
          <p:nvPr/>
        </p:nvSpPr>
        <p:spPr>
          <a:xfrm>
            <a:off x="5496450" y="2834550"/>
            <a:ext cx="1351500" cy="3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3F3F3"/>
                </a:solidFill>
                <a:latin typeface="Roboto"/>
                <a:ea typeface="Roboto"/>
                <a:cs typeface="Roboto"/>
                <a:sym typeface="Roboto"/>
              </a:rPr>
              <a:t>Proceed </a:t>
            </a:r>
            <a:r>
              <a:rPr lang="en-GB" sz="1200">
                <a:solidFill>
                  <a:srgbClr val="F3F3F3"/>
                </a:solidFill>
                <a:latin typeface="Roboto"/>
                <a:ea typeface="Roboto"/>
                <a:cs typeface="Roboto"/>
                <a:sym typeface="Roboto"/>
              </a:rPr>
              <a:t>Fragments</a:t>
            </a:r>
            <a:endParaRPr sz="1200">
              <a:solidFill>
                <a:srgbClr val="F3F3F3"/>
              </a:solidFill>
              <a:latin typeface="Roboto"/>
              <a:ea typeface="Roboto"/>
              <a:cs typeface="Roboto"/>
              <a:sym typeface="Roboto"/>
            </a:endParaRPr>
          </a:p>
        </p:txBody>
      </p:sp>
      <p:sp>
        <p:nvSpPr>
          <p:cNvPr id="112" name="Google Shape;112;p15"/>
          <p:cNvSpPr/>
          <p:nvPr/>
        </p:nvSpPr>
        <p:spPr>
          <a:xfrm>
            <a:off x="5948525" y="3436845"/>
            <a:ext cx="78300" cy="75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6044609" y="3439070"/>
            <a:ext cx="78300" cy="75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6130195" y="3439070"/>
            <a:ext cx="78300" cy="75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6215781" y="3441295"/>
            <a:ext cx="78300" cy="750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6044609" y="3523544"/>
            <a:ext cx="78300" cy="75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6131308" y="3525768"/>
            <a:ext cx="78300" cy="750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7901600" y="3585175"/>
            <a:ext cx="1166100" cy="939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Display</a:t>
            </a:r>
            <a:endParaRPr/>
          </a:p>
        </p:txBody>
      </p:sp>
      <p:cxnSp>
        <p:nvCxnSpPr>
          <p:cNvPr id="119" name="Google Shape;119;p15"/>
          <p:cNvCxnSpPr>
            <a:stCxn id="80" idx="3"/>
          </p:cNvCxnSpPr>
          <p:nvPr/>
        </p:nvCxnSpPr>
        <p:spPr>
          <a:xfrm>
            <a:off x="7629575" y="4078650"/>
            <a:ext cx="271200" cy="0"/>
          </a:xfrm>
          <a:prstGeom prst="straightConnector1">
            <a:avLst/>
          </a:prstGeom>
          <a:noFill/>
          <a:ln cap="flat" cmpd="sng" w="9525">
            <a:solidFill>
              <a:srgbClr val="FFFFFF"/>
            </a:solidFill>
            <a:prstDash val="solid"/>
            <a:round/>
            <a:headEnd len="med" w="med" type="none"/>
            <a:tailEnd len="med" w="med" type="triangle"/>
          </a:ln>
        </p:spPr>
      </p:cxnSp>
      <p:pic>
        <p:nvPicPr>
          <p:cNvPr id="120" name="Google Shape;120;p15"/>
          <p:cNvPicPr preferRelativeResize="0"/>
          <p:nvPr/>
        </p:nvPicPr>
        <p:blipFill>
          <a:blip r:embed="rId3">
            <a:alphaModFix/>
          </a:blip>
          <a:stretch>
            <a:fillRect/>
          </a:stretch>
        </p:blipFill>
        <p:spPr>
          <a:xfrm>
            <a:off x="5526612" y="536725"/>
            <a:ext cx="2918025" cy="2127525"/>
          </a:xfrm>
          <a:prstGeom prst="rect">
            <a:avLst/>
          </a:prstGeom>
          <a:noFill/>
          <a:ln>
            <a:noFill/>
          </a:ln>
        </p:spPr>
      </p:pic>
      <p:sp>
        <p:nvSpPr>
          <p:cNvPr id="121" name="Google Shape;121;p15"/>
          <p:cNvSpPr txBox="1"/>
          <p:nvPr/>
        </p:nvSpPr>
        <p:spPr>
          <a:xfrm>
            <a:off x="4823275" y="1079375"/>
            <a:ext cx="1935300" cy="5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3F3F3"/>
                </a:solidFill>
                <a:latin typeface="Roboto"/>
                <a:ea typeface="Roboto"/>
                <a:cs typeface="Roboto"/>
                <a:sym typeface="Roboto"/>
              </a:rPr>
              <a:t>View Matrix</a:t>
            </a:r>
            <a:endParaRPr sz="1200">
              <a:solidFill>
                <a:srgbClr val="F3F3F3"/>
              </a:solidFill>
              <a:latin typeface="Roboto"/>
              <a:ea typeface="Roboto"/>
              <a:cs typeface="Roboto"/>
              <a:sym typeface="Roboto"/>
            </a:endParaRPr>
          </a:p>
          <a:p>
            <a:pPr indent="0" lvl="0" marL="0" rtl="0" algn="ctr">
              <a:spcBef>
                <a:spcPts val="0"/>
              </a:spcBef>
              <a:spcAft>
                <a:spcPts val="0"/>
              </a:spcAft>
              <a:buNone/>
            </a:pPr>
            <a:r>
              <a:rPr lang="en-GB" sz="1200">
                <a:solidFill>
                  <a:srgbClr val="F3F3F3"/>
                </a:solidFill>
                <a:latin typeface="Roboto"/>
                <a:ea typeface="Roboto"/>
                <a:cs typeface="Roboto"/>
                <a:sym typeface="Roboto"/>
              </a:rPr>
              <a:t>Projection Matrix</a:t>
            </a:r>
            <a:endParaRPr sz="1200">
              <a:solidFill>
                <a:srgbClr val="F3F3F3"/>
              </a:solidFill>
              <a:latin typeface="Roboto"/>
              <a:ea typeface="Roboto"/>
              <a:cs typeface="Roboto"/>
              <a:sym typeface="Roboto"/>
            </a:endParaRPr>
          </a:p>
        </p:txBody>
      </p:sp>
      <p:sp>
        <p:nvSpPr>
          <p:cNvPr id="122" name="Google Shape;122;p15"/>
          <p:cNvSpPr txBox="1"/>
          <p:nvPr/>
        </p:nvSpPr>
        <p:spPr>
          <a:xfrm>
            <a:off x="6599025" y="1644788"/>
            <a:ext cx="17538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3F3F3"/>
                </a:solidFill>
                <a:latin typeface="Roboto"/>
                <a:ea typeface="Roboto"/>
                <a:cs typeface="Roboto"/>
                <a:sym typeface="Roboto"/>
              </a:rPr>
              <a:t>Model’s World Matrix</a:t>
            </a:r>
            <a:endParaRPr sz="1200">
              <a:solidFill>
                <a:srgbClr val="F3F3F3"/>
              </a:solidFill>
              <a:latin typeface="Roboto"/>
              <a:ea typeface="Roboto"/>
              <a:cs typeface="Roboto"/>
              <a:sym typeface="Roboto"/>
            </a:endParaRPr>
          </a:p>
        </p:txBody>
      </p:sp>
      <p:sp>
        <p:nvSpPr>
          <p:cNvPr id="123" name="Google Shape;123;p15"/>
          <p:cNvSpPr/>
          <p:nvPr/>
        </p:nvSpPr>
        <p:spPr>
          <a:xfrm>
            <a:off x="1584525" y="1736500"/>
            <a:ext cx="2708100" cy="769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Transformation Data</a:t>
            </a:r>
            <a:endParaRPr/>
          </a:p>
        </p:txBody>
      </p:sp>
      <p:cxnSp>
        <p:nvCxnSpPr>
          <p:cNvPr id="124" name="Google Shape;124;p15"/>
          <p:cNvCxnSpPr>
            <a:endCxn id="123" idx="6"/>
          </p:cNvCxnSpPr>
          <p:nvPr/>
        </p:nvCxnSpPr>
        <p:spPr>
          <a:xfrm flipH="1">
            <a:off x="4292625" y="1483000"/>
            <a:ext cx="935400" cy="638400"/>
          </a:xfrm>
          <a:prstGeom prst="straightConnector1">
            <a:avLst/>
          </a:prstGeom>
          <a:noFill/>
          <a:ln cap="flat" cmpd="sng" w="9525">
            <a:solidFill>
              <a:srgbClr val="F3F3F3"/>
            </a:solidFill>
            <a:prstDash val="solid"/>
            <a:round/>
            <a:headEnd len="med" w="med" type="none"/>
            <a:tailEnd len="med" w="med" type="none"/>
          </a:ln>
        </p:spPr>
      </p:cxnSp>
      <p:cxnSp>
        <p:nvCxnSpPr>
          <p:cNvPr id="125" name="Google Shape;125;p15"/>
          <p:cNvCxnSpPr>
            <a:endCxn id="123" idx="6"/>
          </p:cNvCxnSpPr>
          <p:nvPr/>
        </p:nvCxnSpPr>
        <p:spPr>
          <a:xfrm flipH="1">
            <a:off x="4292625" y="1886500"/>
            <a:ext cx="2559000" cy="234900"/>
          </a:xfrm>
          <a:prstGeom prst="straightConnector1">
            <a:avLst/>
          </a:prstGeom>
          <a:noFill/>
          <a:ln cap="flat" cmpd="sng" w="9525">
            <a:solidFill>
              <a:srgbClr val="F3F3F3"/>
            </a:solidFill>
            <a:prstDash val="solid"/>
            <a:round/>
            <a:headEnd len="med" w="med" type="none"/>
            <a:tailEnd len="med" w="med" type="none"/>
          </a:ln>
        </p:spPr>
      </p:cxnSp>
      <p:cxnSp>
        <p:nvCxnSpPr>
          <p:cNvPr id="126" name="Google Shape;126;p15"/>
          <p:cNvCxnSpPr/>
          <p:nvPr/>
        </p:nvCxnSpPr>
        <p:spPr>
          <a:xfrm flipH="1" rot="10800000">
            <a:off x="4292625" y="1379800"/>
            <a:ext cx="2634300" cy="741600"/>
          </a:xfrm>
          <a:prstGeom prst="straightConnector1">
            <a:avLst/>
          </a:prstGeom>
          <a:noFill/>
          <a:ln cap="flat" cmpd="sng" w="9525">
            <a:solidFill>
              <a:srgbClr val="F3F3F3"/>
            </a:solidFill>
            <a:prstDash val="solid"/>
            <a:round/>
            <a:headEnd len="med" w="med" type="none"/>
            <a:tailEnd len="med" w="med" type="none"/>
          </a:ln>
        </p:spPr>
      </p:cxnSp>
      <p:sp>
        <p:nvSpPr>
          <p:cNvPr id="127" name="Google Shape;127;p15"/>
          <p:cNvSpPr txBox="1"/>
          <p:nvPr/>
        </p:nvSpPr>
        <p:spPr>
          <a:xfrm>
            <a:off x="6208500" y="1013675"/>
            <a:ext cx="17538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3F3F3"/>
                </a:solidFill>
                <a:latin typeface="Roboto"/>
                <a:ea typeface="Roboto"/>
                <a:cs typeface="Roboto"/>
                <a:sym typeface="Roboto"/>
              </a:rPr>
              <a:t>Other Matrix...</a:t>
            </a:r>
            <a:endParaRPr sz="1200">
              <a:solidFill>
                <a:srgbClr val="F3F3F3"/>
              </a:solidFill>
              <a:latin typeface="Roboto"/>
              <a:ea typeface="Roboto"/>
              <a:cs typeface="Roboto"/>
              <a:sym typeface="Roboto"/>
            </a:endParaRPr>
          </a:p>
        </p:txBody>
      </p:sp>
      <p:cxnSp>
        <p:nvCxnSpPr>
          <p:cNvPr id="128" name="Google Shape;128;p15"/>
          <p:cNvCxnSpPr>
            <a:stCxn id="123" idx="3"/>
            <a:endCxn id="129" idx="2"/>
          </p:cNvCxnSpPr>
          <p:nvPr/>
        </p:nvCxnSpPr>
        <p:spPr>
          <a:xfrm flipH="1">
            <a:off x="1980517" y="2393565"/>
            <a:ext cx="600" cy="1287900"/>
          </a:xfrm>
          <a:prstGeom prst="straightConnector1">
            <a:avLst/>
          </a:prstGeom>
          <a:noFill/>
          <a:ln cap="flat" cmpd="sng" w="9525">
            <a:solidFill>
              <a:srgbClr val="F3F3F3"/>
            </a:solidFill>
            <a:prstDash val="solid"/>
            <a:round/>
            <a:headEnd len="med" w="med" type="none"/>
            <a:tailEnd len="med" w="med" type="triangle"/>
          </a:ln>
        </p:spPr>
      </p:cxnSp>
      <p:sp>
        <p:nvSpPr>
          <p:cNvPr id="130" name="Google Shape;130;p15"/>
          <p:cNvSpPr txBox="1"/>
          <p:nvPr/>
        </p:nvSpPr>
        <p:spPr>
          <a:xfrm>
            <a:off x="2065025" y="266700"/>
            <a:ext cx="15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Material</a:t>
            </a:r>
            <a:endParaRPr/>
          </a:p>
          <a:p>
            <a:pPr indent="-317500" lvl="1" marL="914400" rtl="0" algn="l">
              <a:spcBef>
                <a:spcPts val="0"/>
              </a:spcBef>
              <a:spcAft>
                <a:spcPts val="0"/>
              </a:spcAft>
              <a:buSzPts val="1400"/>
              <a:buChar char="○"/>
            </a:pPr>
            <a:r>
              <a:rPr lang="en-GB"/>
              <a:t>設定材質</a:t>
            </a:r>
            <a:endParaRPr/>
          </a:p>
        </p:txBody>
      </p:sp>
      <p:sp>
        <p:nvSpPr>
          <p:cNvPr id="410" name="Google Shape;410;p4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411" name="Google Shape;411;p42"/>
          <p:cNvPicPr preferRelativeResize="0"/>
          <p:nvPr/>
        </p:nvPicPr>
        <p:blipFill>
          <a:blip r:embed="rId3">
            <a:alphaModFix/>
          </a:blip>
          <a:stretch>
            <a:fillRect/>
          </a:stretch>
        </p:blipFill>
        <p:spPr>
          <a:xfrm>
            <a:off x="3954422" y="1144113"/>
            <a:ext cx="3388500" cy="3594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Light</a:t>
            </a:r>
            <a:endParaRPr/>
          </a:p>
          <a:p>
            <a:pPr indent="-317500" lvl="1" marL="914400" rtl="0" algn="l">
              <a:spcBef>
                <a:spcPts val="0"/>
              </a:spcBef>
              <a:spcAft>
                <a:spcPts val="0"/>
              </a:spcAft>
              <a:buSzPts val="1400"/>
              <a:buChar char="○"/>
            </a:pPr>
            <a:r>
              <a:rPr lang="en-GB"/>
              <a:t>設定</a:t>
            </a:r>
            <a:r>
              <a:rPr lang="en-GB"/>
              <a:t>燈光</a:t>
            </a:r>
            <a:endParaRPr/>
          </a:p>
        </p:txBody>
      </p:sp>
      <p:sp>
        <p:nvSpPr>
          <p:cNvPr id="417" name="Google Shape;417;p4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418" name="Google Shape;418;p43"/>
          <p:cNvPicPr preferRelativeResize="0"/>
          <p:nvPr/>
        </p:nvPicPr>
        <p:blipFill>
          <a:blip r:embed="rId3">
            <a:alphaModFix/>
          </a:blip>
          <a:stretch>
            <a:fillRect/>
          </a:stretch>
        </p:blipFill>
        <p:spPr>
          <a:xfrm>
            <a:off x="3519610" y="1489824"/>
            <a:ext cx="4656091" cy="3302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Camera</a:t>
            </a:r>
            <a:endParaRPr/>
          </a:p>
          <a:p>
            <a:pPr indent="-317500" lvl="1" marL="914400" rtl="0" algn="l">
              <a:spcBef>
                <a:spcPts val="0"/>
              </a:spcBef>
              <a:spcAft>
                <a:spcPts val="0"/>
              </a:spcAft>
              <a:buSzPts val="1400"/>
              <a:buChar char="○"/>
            </a:pPr>
            <a:r>
              <a:rPr lang="en-GB"/>
              <a:t>設定</a:t>
            </a:r>
            <a:r>
              <a:rPr lang="en-GB"/>
              <a:t>攝影機</a:t>
            </a:r>
            <a:endParaRPr/>
          </a:p>
        </p:txBody>
      </p:sp>
      <p:sp>
        <p:nvSpPr>
          <p:cNvPr id="424" name="Google Shape;424;p4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425" name="Google Shape;425;p44"/>
          <p:cNvPicPr preferRelativeResize="0"/>
          <p:nvPr/>
        </p:nvPicPr>
        <p:blipFill>
          <a:blip r:embed="rId3">
            <a:alphaModFix/>
          </a:blip>
          <a:stretch>
            <a:fillRect/>
          </a:stretch>
        </p:blipFill>
        <p:spPr>
          <a:xfrm>
            <a:off x="3279338" y="1381450"/>
            <a:ext cx="5153025" cy="3295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Collider &amp; Rigidbody</a:t>
            </a:r>
            <a:endParaRPr/>
          </a:p>
          <a:p>
            <a:pPr indent="-317500" lvl="1" marL="914400" rtl="0" algn="l">
              <a:spcBef>
                <a:spcPts val="0"/>
              </a:spcBef>
              <a:spcAft>
                <a:spcPts val="0"/>
              </a:spcAft>
              <a:buSzPts val="1400"/>
              <a:buChar char="○"/>
            </a:pPr>
            <a:r>
              <a:rPr lang="en-GB"/>
              <a:t>物理碰撞</a:t>
            </a:r>
            <a:endParaRPr/>
          </a:p>
        </p:txBody>
      </p:sp>
      <p:sp>
        <p:nvSpPr>
          <p:cNvPr id="431" name="Google Shape;431;p4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432" name="Google Shape;432;p45"/>
          <p:cNvPicPr preferRelativeResize="0"/>
          <p:nvPr/>
        </p:nvPicPr>
        <p:blipFill>
          <a:blip r:embed="rId3">
            <a:alphaModFix/>
          </a:blip>
          <a:stretch>
            <a:fillRect/>
          </a:stretch>
        </p:blipFill>
        <p:spPr>
          <a:xfrm>
            <a:off x="1063778" y="2265625"/>
            <a:ext cx="4172025" cy="862925"/>
          </a:xfrm>
          <a:prstGeom prst="rect">
            <a:avLst/>
          </a:prstGeom>
          <a:noFill/>
          <a:ln>
            <a:noFill/>
          </a:ln>
        </p:spPr>
      </p:pic>
      <p:pic>
        <p:nvPicPr>
          <p:cNvPr id="433" name="Google Shape;433;p45"/>
          <p:cNvPicPr preferRelativeResize="0"/>
          <p:nvPr/>
        </p:nvPicPr>
        <p:blipFill>
          <a:blip r:embed="rId4">
            <a:alphaModFix/>
          </a:blip>
          <a:stretch>
            <a:fillRect/>
          </a:stretch>
        </p:blipFill>
        <p:spPr>
          <a:xfrm>
            <a:off x="1063775" y="3289000"/>
            <a:ext cx="3981425" cy="1279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Video Player</a:t>
            </a:r>
            <a:endParaRPr/>
          </a:p>
          <a:p>
            <a:pPr indent="0" lvl="0" marL="914400" rtl="0" algn="l">
              <a:spcBef>
                <a:spcPts val="1600"/>
              </a:spcBef>
              <a:spcAft>
                <a:spcPts val="1600"/>
              </a:spcAft>
              <a:buNone/>
            </a:pPr>
            <a:r>
              <a:t/>
            </a:r>
            <a:endParaRPr/>
          </a:p>
        </p:txBody>
      </p:sp>
      <p:sp>
        <p:nvSpPr>
          <p:cNvPr id="439" name="Google Shape;439;p4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440" name="Google Shape;440;p46"/>
          <p:cNvPicPr preferRelativeResize="0"/>
          <p:nvPr/>
        </p:nvPicPr>
        <p:blipFill>
          <a:blip r:embed="rId3">
            <a:alphaModFix/>
          </a:blip>
          <a:stretch>
            <a:fillRect/>
          </a:stretch>
        </p:blipFill>
        <p:spPr>
          <a:xfrm>
            <a:off x="967538" y="1952813"/>
            <a:ext cx="4429125" cy="2085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Terrain</a:t>
            </a:r>
            <a:endParaRPr/>
          </a:p>
          <a:p>
            <a:pPr indent="-317500" lvl="1" marL="914400" rtl="0" algn="l">
              <a:spcBef>
                <a:spcPts val="0"/>
              </a:spcBef>
              <a:spcAft>
                <a:spcPts val="0"/>
              </a:spcAft>
              <a:buSzPts val="1400"/>
              <a:buChar char="○"/>
            </a:pPr>
            <a:r>
              <a:rPr lang="en-GB"/>
              <a:t>地形編輯</a:t>
            </a:r>
            <a:endParaRPr/>
          </a:p>
        </p:txBody>
      </p:sp>
      <p:sp>
        <p:nvSpPr>
          <p:cNvPr id="446" name="Google Shape;446;p4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447" name="Google Shape;447;p47"/>
          <p:cNvPicPr preferRelativeResize="0"/>
          <p:nvPr/>
        </p:nvPicPr>
        <p:blipFill>
          <a:blip r:embed="rId3">
            <a:alphaModFix/>
          </a:blip>
          <a:stretch>
            <a:fillRect/>
          </a:stretch>
        </p:blipFill>
        <p:spPr>
          <a:xfrm>
            <a:off x="2908675" y="1562475"/>
            <a:ext cx="3984200" cy="2933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Terrain</a:t>
            </a:r>
            <a:r>
              <a:rPr lang="en-GB"/>
              <a:t>重點練習步驟</a:t>
            </a:r>
            <a:endParaRPr/>
          </a:p>
        </p:txBody>
      </p:sp>
      <p:sp>
        <p:nvSpPr>
          <p:cNvPr id="453" name="Google Shape;453;p48"/>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設定地形大小</a:t>
            </a:r>
            <a:endParaRPr sz="1600"/>
          </a:p>
          <a:p>
            <a:pPr indent="-330200" lvl="0" marL="457200" rtl="0" algn="l">
              <a:spcBef>
                <a:spcPts val="0"/>
              </a:spcBef>
              <a:spcAft>
                <a:spcPts val="0"/>
              </a:spcAft>
              <a:buSzPts val="1600"/>
              <a:buChar char="●"/>
            </a:pPr>
            <a:r>
              <a:rPr lang="en-GB" sz="1600"/>
              <a:t>設定地形預設高度(Set height and Flat it)</a:t>
            </a:r>
            <a:endParaRPr sz="1600"/>
          </a:p>
          <a:p>
            <a:pPr indent="-330200" lvl="0" marL="457200" rtl="0" algn="l">
              <a:spcBef>
                <a:spcPts val="0"/>
              </a:spcBef>
              <a:spcAft>
                <a:spcPts val="0"/>
              </a:spcAft>
              <a:buSzPts val="1600"/>
              <a:buChar char="●"/>
            </a:pPr>
            <a:r>
              <a:rPr lang="en-GB" sz="1600"/>
              <a:t>建立山川與湖泊的地表(paint height)</a:t>
            </a:r>
            <a:endParaRPr sz="1600"/>
          </a:p>
          <a:p>
            <a:pPr indent="-330200" lvl="1" marL="914400" rtl="0" algn="l">
              <a:spcBef>
                <a:spcPts val="0"/>
              </a:spcBef>
              <a:spcAft>
                <a:spcPts val="0"/>
              </a:spcAft>
              <a:buSzPts val="1600"/>
              <a:buChar char="○"/>
            </a:pPr>
            <a:r>
              <a:rPr lang="en-GB" sz="1600"/>
              <a:t>試著試用不同的筆刷形狀大小與權重</a:t>
            </a:r>
            <a:endParaRPr sz="1600"/>
          </a:p>
          <a:p>
            <a:pPr indent="-330200" lvl="0" marL="457200" rtl="0" algn="l">
              <a:spcBef>
                <a:spcPts val="0"/>
              </a:spcBef>
              <a:spcAft>
                <a:spcPts val="0"/>
              </a:spcAft>
              <a:buSzPts val="1600"/>
              <a:buChar char="●"/>
            </a:pPr>
            <a:r>
              <a:rPr lang="en-GB" sz="1600"/>
              <a:t>建立高原地形(paint to height)</a:t>
            </a:r>
            <a:endParaRPr sz="1600"/>
          </a:p>
          <a:p>
            <a:pPr indent="-330200" lvl="0" marL="457200" rtl="0" algn="l">
              <a:spcBef>
                <a:spcPts val="0"/>
              </a:spcBef>
              <a:spcAft>
                <a:spcPts val="0"/>
              </a:spcAft>
              <a:buSzPts val="1600"/>
              <a:buChar char="●"/>
            </a:pPr>
            <a:r>
              <a:rPr lang="en-GB" sz="1600"/>
              <a:t>繪製地表貼圖(paint texture) (注意重複性與貼圖數量)</a:t>
            </a:r>
            <a:endParaRPr sz="1600"/>
          </a:p>
          <a:p>
            <a:pPr indent="-330200" lvl="0" marL="457200" rtl="0" algn="l">
              <a:spcBef>
                <a:spcPts val="0"/>
              </a:spcBef>
              <a:spcAft>
                <a:spcPts val="0"/>
              </a:spcAft>
              <a:buSzPts val="1600"/>
              <a:buChar char="●"/>
            </a:pPr>
            <a:r>
              <a:rPr lang="en-GB" sz="1600"/>
              <a:t>種植樹木</a:t>
            </a:r>
            <a:endParaRPr sz="1600"/>
          </a:p>
          <a:p>
            <a:pPr indent="-330200" lvl="0" marL="457200" rtl="0" algn="l">
              <a:spcBef>
                <a:spcPts val="0"/>
              </a:spcBef>
              <a:spcAft>
                <a:spcPts val="0"/>
              </a:spcAft>
              <a:buSzPts val="1600"/>
              <a:buChar char="●"/>
            </a:pPr>
            <a:r>
              <a:rPr lang="en-GB" sz="1600"/>
              <a:t>種植花草</a:t>
            </a:r>
            <a:endParaRPr sz="1600"/>
          </a:p>
          <a:p>
            <a:pPr indent="-330200" lvl="0" marL="457200" rtl="0" algn="l">
              <a:spcBef>
                <a:spcPts val="0"/>
              </a:spcBef>
              <a:spcAft>
                <a:spcPts val="0"/>
              </a:spcAft>
              <a:buSzPts val="1600"/>
              <a:buChar char="●"/>
            </a:pPr>
            <a:r>
              <a:rPr lang="en-GB" sz="1600"/>
              <a:t>加入風力</a:t>
            </a:r>
            <a:endParaRPr sz="1600"/>
          </a:p>
          <a:p>
            <a:pPr indent="-330200" lvl="1" marL="914400" rtl="0" algn="l">
              <a:spcBef>
                <a:spcPts val="0"/>
              </a:spcBef>
              <a:spcAft>
                <a:spcPts val="0"/>
              </a:spcAft>
              <a:buSzPts val="1600"/>
              <a:buChar char="○"/>
            </a:pPr>
            <a:r>
              <a:rPr lang="en-GB" sz="1600"/>
              <a:t>僅能影響SpeedTree與Unity程式建立的樹</a:t>
            </a:r>
            <a:endParaRPr sz="1600"/>
          </a:p>
          <a:p>
            <a:pPr indent="0" lvl="0" marL="914400" rtl="0" algn="l">
              <a:spcBef>
                <a:spcPts val="1600"/>
              </a:spcBef>
              <a:spcAft>
                <a:spcPts val="0"/>
              </a:spcAft>
              <a:buNone/>
            </a:pPr>
            <a:r>
              <a:t/>
            </a:r>
            <a:endParaRPr sz="2000"/>
          </a:p>
          <a:p>
            <a:pPr indent="0" lvl="0" marL="0" rtl="0" algn="l">
              <a:spcBef>
                <a:spcPts val="1600"/>
              </a:spcBef>
              <a:spcAft>
                <a:spcPts val="1600"/>
              </a:spcAft>
              <a:buNone/>
            </a:pPr>
            <a:r>
              <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Trail Renderer</a:t>
            </a:r>
            <a:endParaRPr/>
          </a:p>
          <a:p>
            <a:pPr indent="-317500" lvl="1" marL="914400" rtl="0" algn="l">
              <a:spcBef>
                <a:spcPts val="0"/>
              </a:spcBef>
              <a:spcAft>
                <a:spcPts val="0"/>
              </a:spcAft>
              <a:buSzPts val="1400"/>
              <a:buChar char="○"/>
            </a:pPr>
            <a:r>
              <a:rPr lang="en-GB"/>
              <a:t>常</a:t>
            </a:r>
            <a:r>
              <a:rPr lang="en-GB"/>
              <a:t>用於殘影特效</a:t>
            </a:r>
            <a:endParaRPr/>
          </a:p>
        </p:txBody>
      </p:sp>
      <p:sp>
        <p:nvSpPr>
          <p:cNvPr id="459" name="Google Shape;459;p4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460" name="Google Shape;460;p49"/>
          <p:cNvPicPr preferRelativeResize="0"/>
          <p:nvPr/>
        </p:nvPicPr>
        <p:blipFill>
          <a:blip r:embed="rId3">
            <a:alphaModFix/>
          </a:blip>
          <a:stretch>
            <a:fillRect/>
          </a:stretch>
        </p:blipFill>
        <p:spPr>
          <a:xfrm>
            <a:off x="4339071" y="1011750"/>
            <a:ext cx="2935750" cy="3556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Particle System</a:t>
            </a:r>
            <a:endParaRPr/>
          </a:p>
          <a:p>
            <a:pPr indent="-317500" lvl="1" marL="914400" rtl="0" algn="l">
              <a:spcBef>
                <a:spcPts val="0"/>
              </a:spcBef>
              <a:spcAft>
                <a:spcPts val="0"/>
              </a:spcAft>
              <a:buSzPts val="1400"/>
              <a:buChar char="○"/>
            </a:pPr>
            <a:r>
              <a:rPr lang="en-GB"/>
              <a:t>編輯粒子特效</a:t>
            </a:r>
            <a:endParaRPr/>
          </a:p>
        </p:txBody>
      </p:sp>
      <p:sp>
        <p:nvSpPr>
          <p:cNvPr id="466" name="Google Shape;466;p5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467" name="Google Shape;467;p50"/>
          <p:cNvPicPr preferRelativeResize="0"/>
          <p:nvPr/>
        </p:nvPicPr>
        <p:blipFill>
          <a:blip r:embed="rId3">
            <a:alphaModFix/>
          </a:blip>
          <a:stretch>
            <a:fillRect/>
          </a:stretch>
        </p:blipFill>
        <p:spPr>
          <a:xfrm>
            <a:off x="3530146" y="1489825"/>
            <a:ext cx="3614550" cy="2825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Particle System</a:t>
            </a:r>
            <a:r>
              <a:rPr lang="en-GB"/>
              <a:t>重點練習Module</a:t>
            </a:r>
            <a:endParaRPr/>
          </a:p>
        </p:txBody>
      </p:sp>
      <p:sp>
        <p:nvSpPr>
          <p:cNvPr id="473" name="Google Shape;473;p5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Main Module(Particle System)</a:t>
            </a:r>
            <a:endParaRPr sz="1600"/>
          </a:p>
          <a:p>
            <a:pPr indent="-330200" lvl="0" marL="457200" rtl="0" algn="l">
              <a:spcBef>
                <a:spcPts val="0"/>
              </a:spcBef>
              <a:spcAft>
                <a:spcPts val="0"/>
              </a:spcAft>
              <a:buSzPts val="1600"/>
              <a:buChar char="●"/>
            </a:pPr>
            <a:r>
              <a:rPr lang="en-GB" sz="1600"/>
              <a:t>Emission</a:t>
            </a:r>
            <a:endParaRPr sz="1600"/>
          </a:p>
          <a:p>
            <a:pPr indent="-330200" lvl="0" marL="457200" rtl="0" algn="l">
              <a:spcBef>
                <a:spcPts val="0"/>
              </a:spcBef>
              <a:spcAft>
                <a:spcPts val="0"/>
              </a:spcAft>
              <a:buSzPts val="1600"/>
              <a:buChar char="●"/>
            </a:pPr>
            <a:r>
              <a:rPr lang="en-GB" sz="1600"/>
              <a:t>Shape</a:t>
            </a:r>
            <a:endParaRPr sz="1600"/>
          </a:p>
          <a:p>
            <a:pPr indent="-330200" lvl="0" marL="457200" rtl="0" algn="l">
              <a:spcBef>
                <a:spcPts val="0"/>
              </a:spcBef>
              <a:spcAft>
                <a:spcPts val="0"/>
              </a:spcAft>
              <a:buSzPts val="1600"/>
              <a:buChar char="●"/>
            </a:pPr>
            <a:r>
              <a:rPr lang="en-GB" sz="1600"/>
              <a:t>Velocity/Color/Size/Rotation over Lifetime</a:t>
            </a:r>
            <a:endParaRPr sz="1600"/>
          </a:p>
          <a:p>
            <a:pPr indent="-330200" lvl="0" marL="457200" rtl="0" algn="l">
              <a:spcBef>
                <a:spcPts val="0"/>
              </a:spcBef>
              <a:spcAft>
                <a:spcPts val="0"/>
              </a:spcAft>
              <a:buSzPts val="1600"/>
              <a:buChar char="●"/>
            </a:pPr>
            <a:r>
              <a:rPr lang="en-GB" sz="1600"/>
              <a:t>Limit Velocity over Lifetime</a:t>
            </a:r>
            <a:endParaRPr sz="1600"/>
          </a:p>
          <a:p>
            <a:pPr indent="-330200" lvl="0" marL="457200" rtl="0" algn="l">
              <a:spcBef>
                <a:spcPts val="0"/>
              </a:spcBef>
              <a:spcAft>
                <a:spcPts val="0"/>
              </a:spcAft>
              <a:buSzPts val="1600"/>
              <a:buChar char="●"/>
            </a:pPr>
            <a:r>
              <a:rPr lang="en-GB" sz="1600"/>
              <a:t>External Force</a:t>
            </a:r>
            <a:endParaRPr sz="1600"/>
          </a:p>
          <a:p>
            <a:pPr indent="-330200" lvl="0" marL="457200" rtl="0" algn="l">
              <a:spcBef>
                <a:spcPts val="0"/>
              </a:spcBef>
              <a:spcAft>
                <a:spcPts val="0"/>
              </a:spcAft>
              <a:buSzPts val="1600"/>
              <a:buChar char="●"/>
            </a:pPr>
            <a:r>
              <a:rPr lang="en-GB" sz="1600"/>
              <a:t>Noise</a:t>
            </a:r>
            <a:endParaRPr sz="1600"/>
          </a:p>
          <a:p>
            <a:pPr indent="-330200" lvl="0" marL="457200" rtl="0" algn="l">
              <a:spcBef>
                <a:spcPts val="0"/>
              </a:spcBef>
              <a:spcAft>
                <a:spcPts val="0"/>
              </a:spcAft>
              <a:buSzPts val="1600"/>
              <a:buChar char="●"/>
            </a:pPr>
            <a:r>
              <a:rPr lang="en-GB" sz="1600"/>
              <a:t>Collision/Trigger</a:t>
            </a:r>
            <a:endParaRPr sz="1600"/>
          </a:p>
          <a:p>
            <a:pPr indent="-330200" lvl="0" marL="457200" rtl="0" algn="l">
              <a:spcBef>
                <a:spcPts val="0"/>
              </a:spcBef>
              <a:spcAft>
                <a:spcPts val="0"/>
              </a:spcAft>
              <a:buSzPts val="1600"/>
              <a:buChar char="●"/>
            </a:pPr>
            <a:r>
              <a:rPr lang="en-GB" sz="1600"/>
              <a:t>Sub Emitters</a:t>
            </a:r>
            <a:endParaRPr sz="1600"/>
          </a:p>
          <a:p>
            <a:pPr indent="-330200" lvl="0" marL="457200" rtl="0" algn="l">
              <a:spcBef>
                <a:spcPts val="0"/>
              </a:spcBef>
              <a:spcAft>
                <a:spcPts val="0"/>
              </a:spcAft>
              <a:buSzPts val="1600"/>
              <a:buChar char="●"/>
            </a:pPr>
            <a:r>
              <a:rPr lang="en-GB" sz="1600"/>
              <a:t>Texture Sheet Animation</a:t>
            </a:r>
            <a:endParaRPr sz="1600"/>
          </a:p>
          <a:p>
            <a:pPr indent="-330200" lvl="0" marL="457200" rtl="0" algn="l">
              <a:spcBef>
                <a:spcPts val="0"/>
              </a:spcBef>
              <a:spcAft>
                <a:spcPts val="0"/>
              </a:spcAft>
              <a:buSzPts val="1600"/>
              <a:buChar char="●"/>
            </a:pPr>
            <a:r>
              <a:rPr lang="en-GB" sz="1600"/>
              <a:t>Lights</a:t>
            </a:r>
            <a:endParaRPr sz="1600"/>
          </a:p>
          <a:p>
            <a:pPr indent="-330200" lvl="0" marL="457200" rtl="0" algn="l">
              <a:spcBef>
                <a:spcPts val="0"/>
              </a:spcBef>
              <a:spcAft>
                <a:spcPts val="0"/>
              </a:spcAft>
              <a:buSzPts val="1600"/>
              <a:buChar char="●"/>
            </a:pPr>
            <a:r>
              <a:rPr lang="en-GB" sz="1600"/>
              <a:t>Trails</a:t>
            </a:r>
            <a:endParaRPr sz="1600"/>
          </a:p>
          <a:p>
            <a:pPr indent="-330200" lvl="0" marL="457200" rtl="0" algn="l">
              <a:spcBef>
                <a:spcPts val="0"/>
              </a:spcBef>
              <a:spcAft>
                <a:spcPts val="0"/>
              </a:spcAft>
              <a:buSzPts val="1600"/>
              <a:buChar char="●"/>
            </a:pPr>
            <a:r>
              <a:rPr lang="en-GB" sz="1600"/>
              <a:t>Renderer</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遊戲中重要的物件種類</a:t>
            </a:r>
            <a:endParaRPr/>
          </a:p>
          <a:p>
            <a:pPr indent="-317500" lvl="1" marL="1371600" rtl="0" algn="l">
              <a:spcBef>
                <a:spcPts val="0"/>
              </a:spcBef>
              <a:spcAft>
                <a:spcPts val="0"/>
              </a:spcAft>
              <a:buSzPts val="1400"/>
              <a:buChar char="○"/>
            </a:pPr>
            <a:r>
              <a:rPr lang="en-GB"/>
              <a:t>Model</a:t>
            </a:r>
            <a:endParaRPr/>
          </a:p>
          <a:p>
            <a:pPr indent="-317500" lvl="1" marL="1371600" rtl="0" algn="l">
              <a:spcBef>
                <a:spcPts val="0"/>
              </a:spcBef>
              <a:spcAft>
                <a:spcPts val="0"/>
              </a:spcAft>
              <a:buSzPts val="1400"/>
              <a:buChar char="○"/>
            </a:pPr>
            <a:r>
              <a:rPr lang="en-GB"/>
              <a:t>Character</a:t>
            </a:r>
            <a:endParaRPr/>
          </a:p>
          <a:p>
            <a:pPr indent="-317500" lvl="1" marL="1371600" rtl="0" algn="l">
              <a:spcBef>
                <a:spcPts val="0"/>
              </a:spcBef>
              <a:spcAft>
                <a:spcPts val="0"/>
              </a:spcAft>
              <a:buSzPts val="1400"/>
              <a:buChar char="○"/>
            </a:pPr>
            <a:r>
              <a:rPr lang="en-GB"/>
              <a:t>Light</a:t>
            </a:r>
            <a:endParaRPr/>
          </a:p>
          <a:p>
            <a:pPr indent="-317500" lvl="1" marL="1371600" rtl="0" algn="l">
              <a:spcBef>
                <a:spcPts val="0"/>
              </a:spcBef>
              <a:spcAft>
                <a:spcPts val="0"/>
              </a:spcAft>
              <a:buSzPts val="1400"/>
              <a:buChar char="○"/>
            </a:pPr>
            <a:r>
              <a:rPr lang="en-GB"/>
              <a:t>Camera</a:t>
            </a:r>
            <a:endParaRPr/>
          </a:p>
          <a:p>
            <a:pPr indent="-317500" lvl="1" marL="1371600" rtl="0" algn="l">
              <a:spcBef>
                <a:spcPts val="0"/>
              </a:spcBef>
              <a:spcAft>
                <a:spcPts val="0"/>
              </a:spcAft>
              <a:buSzPts val="1400"/>
              <a:buChar char="○"/>
            </a:pPr>
            <a:r>
              <a:rPr lang="en-GB"/>
              <a:t>FX</a:t>
            </a:r>
            <a:endParaRPr/>
          </a:p>
          <a:p>
            <a:pPr indent="-317500" lvl="1" marL="1371600" rtl="0" algn="l">
              <a:spcBef>
                <a:spcPts val="0"/>
              </a:spcBef>
              <a:spcAft>
                <a:spcPts val="0"/>
              </a:spcAft>
              <a:buSzPts val="1400"/>
              <a:buChar char="○"/>
            </a:pPr>
            <a:r>
              <a:rPr lang="en-GB"/>
              <a:t>Audio</a:t>
            </a:r>
            <a:endParaRPr/>
          </a:p>
          <a:p>
            <a:pPr indent="-342900" lvl="0" marL="914400" rtl="0" algn="l">
              <a:spcBef>
                <a:spcPts val="0"/>
              </a:spcBef>
              <a:spcAft>
                <a:spcPts val="0"/>
              </a:spcAft>
              <a:buSzPts val="1800"/>
              <a:buChar char="●"/>
            </a:pPr>
            <a:r>
              <a:rPr lang="en-GB"/>
              <a:t>Unity - GameObject &amp; Component</a:t>
            </a:r>
            <a:endParaRPr/>
          </a:p>
          <a:p>
            <a:pPr indent="-342900" lvl="0" marL="914400" rtl="0" algn="l">
              <a:spcBef>
                <a:spcPts val="0"/>
              </a:spcBef>
              <a:spcAft>
                <a:spcPts val="0"/>
              </a:spcAft>
              <a:buSzPts val="1800"/>
              <a:buChar char="●"/>
            </a:pPr>
            <a:r>
              <a:rPr lang="en-GB"/>
              <a:t>GameObject Property</a:t>
            </a:r>
            <a:endParaRPr/>
          </a:p>
        </p:txBody>
      </p:sp>
      <p:sp>
        <p:nvSpPr>
          <p:cNvPr id="136" name="Google Shape;136;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GameObject - Component</a:t>
            </a:r>
            <a:endParaRPr/>
          </a:p>
        </p:txBody>
      </p:sp>
      <p:pic>
        <p:nvPicPr>
          <p:cNvPr id="137" name="Google Shape;137;p16"/>
          <p:cNvPicPr preferRelativeResize="0"/>
          <p:nvPr/>
        </p:nvPicPr>
        <p:blipFill>
          <a:blip r:embed="rId3">
            <a:alphaModFix/>
          </a:blip>
          <a:stretch>
            <a:fillRect/>
          </a:stretch>
        </p:blipFill>
        <p:spPr>
          <a:xfrm>
            <a:off x="4042450" y="1358448"/>
            <a:ext cx="2759175" cy="1899925"/>
          </a:xfrm>
          <a:prstGeom prst="rect">
            <a:avLst/>
          </a:prstGeom>
          <a:noFill/>
          <a:ln>
            <a:noFill/>
          </a:ln>
        </p:spPr>
      </p:pic>
      <p:pic>
        <p:nvPicPr>
          <p:cNvPr id="138" name="Google Shape;138;p16"/>
          <p:cNvPicPr preferRelativeResize="0"/>
          <p:nvPr/>
        </p:nvPicPr>
        <p:blipFill>
          <a:blip r:embed="rId4">
            <a:alphaModFix/>
          </a:blip>
          <a:stretch>
            <a:fillRect/>
          </a:stretch>
        </p:blipFill>
        <p:spPr>
          <a:xfrm>
            <a:off x="1428150" y="4058325"/>
            <a:ext cx="4135750" cy="389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工具使用介紹</a:t>
            </a:r>
            <a:endParaRPr/>
          </a:p>
        </p:txBody>
      </p:sp>
      <p:sp>
        <p:nvSpPr>
          <p:cNvPr id="479" name="Google Shape;479;p5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Lighting</a:t>
            </a:r>
            <a:r>
              <a:rPr lang="en-GB"/>
              <a:t> Window</a:t>
            </a:r>
            <a:endParaRPr/>
          </a:p>
          <a:p>
            <a:pPr indent="-317500" lvl="1" marL="914400" rtl="0" algn="l">
              <a:spcBef>
                <a:spcPts val="0"/>
              </a:spcBef>
              <a:spcAft>
                <a:spcPts val="0"/>
              </a:spcAft>
              <a:buSzPts val="1400"/>
              <a:buChar char="○"/>
            </a:pPr>
            <a:r>
              <a:rPr lang="en-GB"/>
              <a:t>Lightmap生成設定視窗</a:t>
            </a:r>
            <a:endParaRPr/>
          </a:p>
        </p:txBody>
      </p:sp>
      <p:pic>
        <p:nvPicPr>
          <p:cNvPr id="480" name="Google Shape;480;p52"/>
          <p:cNvPicPr preferRelativeResize="0"/>
          <p:nvPr/>
        </p:nvPicPr>
        <p:blipFill>
          <a:blip r:embed="rId3">
            <a:alphaModFix/>
          </a:blip>
          <a:stretch>
            <a:fillRect/>
          </a:stretch>
        </p:blipFill>
        <p:spPr>
          <a:xfrm>
            <a:off x="4474053" y="797300"/>
            <a:ext cx="2897700" cy="3919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Light Probe Group</a:t>
            </a:r>
            <a:endParaRPr/>
          </a:p>
          <a:p>
            <a:pPr indent="-317500" lvl="1" marL="914400" rtl="0" algn="l">
              <a:spcBef>
                <a:spcPts val="0"/>
              </a:spcBef>
              <a:spcAft>
                <a:spcPts val="0"/>
              </a:spcAft>
              <a:buSzPts val="1400"/>
              <a:buChar char="○"/>
            </a:pPr>
            <a:r>
              <a:rPr lang="en-GB"/>
              <a:t>SH Lighting</a:t>
            </a:r>
            <a:endParaRPr/>
          </a:p>
        </p:txBody>
      </p:sp>
      <p:sp>
        <p:nvSpPr>
          <p:cNvPr id="486" name="Google Shape;486;p5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487" name="Google Shape;487;p53"/>
          <p:cNvPicPr preferRelativeResize="0"/>
          <p:nvPr/>
        </p:nvPicPr>
        <p:blipFill>
          <a:blip r:embed="rId3">
            <a:alphaModFix/>
          </a:blip>
          <a:stretch>
            <a:fillRect/>
          </a:stretch>
        </p:blipFill>
        <p:spPr>
          <a:xfrm>
            <a:off x="888000" y="2581350"/>
            <a:ext cx="3469800" cy="895850"/>
          </a:xfrm>
          <a:prstGeom prst="rect">
            <a:avLst/>
          </a:prstGeom>
          <a:noFill/>
          <a:ln>
            <a:noFill/>
          </a:ln>
        </p:spPr>
      </p:pic>
      <p:pic>
        <p:nvPicPr>
          <p:cNvPr id="488" name="Google Shape;488;p53"/>
          <p:cNvPicPr preferRelativeResize="0"/>
          <p:nvPr/>
        </p:nvPicPr>
        <p:blipFill>
          <a:blip r:embed="rId4">
            <a:alphaModFix/>
          </a:blip>
          <a:stretch>
            <a:fillRect/>
          </a:stretch>
        </p:blipFill>
        <p:spPr>
          <a:xfrm>
            <a:off x="4756700" y="2041775"/>
            <a:ext cx="3291649" cy="1975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Light Probe Proxy Volume</a:t>
            </a:r>
            <a:endParaRPr/>
          </a:p>
          <a:p>
            <a:pPr indent="-317500" lvl="1" marL="914400" rtl="0" algn="l">
              <a:spcBef>
                <a:spcPts val="0"/>
              </a:spcBef>
              <a:spcAft>
                <a:spcPts val="0"/>
              </a:spcAft>
              <a:buSzPts val="1400"/>
              <a:buChar char="○"/>
            </a:pPr>
            <a:r>
              <a:rPr lang="en-GB"/>
              <a:t>SH Lighting</a:t>
            </a:r>
            <a:endParaRPr/>
          </a:p>
        </p:txBody>
      </p:sp>
      <p:sp>
        <p:nvSpPr>
          <p:cNvPr id="494" name="Google Shape;494;p5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Unity Component</a:t>
            </a:r>
            <a:endParaRPr/>
          </a:p>
        </p:txBody>
      </p:sp>
      <p:pic>
        <p:nvPicPr>
          <p:cNvPr id="495" name="Google Shape;495;p54"/>
          <p:cNvPicPr preferRelativeResize="0"/>
          <p:nvPr/>
        </p:nvPicPr>
        <p:blipFill>
          <a:blip r:embed="rId3">
            <a:alphaModFix/>
          </a:blip>
          <a:stretch>
            <a:fillRect/>
          </a:stretch>
        </p:blipFill>
        <p:spPr>
          <a:xfrm>
            <a:off x="4632447" y="1963959"/>
            <a:ext cx="3511150" cy="2013250"/>
          </a:xfrm>
          <a:prstGeom prst="rect">
            <a:avLst/>
          </a:prstGeom>
          <a:noFill/>
          <a:ln>
            <a:noFill/>
          </a:ln>
        </p:spPr>
      </p:pic>
      <p:pic>
        <p:nvPicPr>
          <p:cNvPr id="496" name="Google Shape;496;p54"/>
          <p:cNvPicPr preferRelativeResize="0"/>
          <p:nvPr/>
        </p:nvPicPr>
        <p:blipFill>
          <a:blip r:embed="rId4">
            <a:alphaModFix/>
          </a:blip>
          <a:stretch>
            <a:fillRect/>
          </a:stretch>
        </p:blipFill>
        <p:spPr>
          <a:xfrm>
            <a:off x="905800" y="2418550"/>
            <a:ext cx="3511150" cy="10088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Occlusion Window</a:t>
            </a:r>
            <a:endParaRPr/>
          </a:p>
        </p:txBody>
      </p:sp>
      <p:sp>
        <p:nvSpPr>
          <p:cNvPr id="502" name="Google Shape;502;p5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工具使用介紹</a:t>
            </a:r>
            <a:endParaRPr/>
          </a:p>
        </p:txBody>
      </p:sp>
      <p:pic>
        <p:nvPicPr>
          <p:cNvPr id="503" name="Google Shape;503;p55"/>
          <p:cNvPicPr preferRelativeResize="0"/>
          <p:nvPr/>
        </p:nvPicPr>
        <p:blipFill>
          <a:blip r:embed="rId3">
            <a:alphaModFix/>
          </a:blip>
          <a:stretch>
            <a:fillRect/>
          </a:stretch>
        </p:blipFill>
        <p:spPr>
          <a:xfrm>
            <a:off x="902522" y="1981547"/>
            <a:ext cx="2704925" cy="2506800"/>
          </a:xfrm>
          <a:prstGeom prst="rect">
            <a:avLst/>
          </a:prstGeom>
          <a:noFill/>
          <a:ln>
            <a:noFill/>
          </a:ln>
        </p:spPr>
      </p:pic>
      <p:pic>
        <p:nvPicPr>
          <p:cNvPr id="504" name="Google Shape;504;p55"/>
          <p:cNvPicPr preferRelativeResize="0"/>
          <p:nvPr/>
        </p:nvPicPr>
        <p:blipFill>
          <a:blip r:embed="rId4">
            <a:alphaModFix/>
          </a:blip>
          <a:stretch>
            <a:fillRect/>
          </a:stretch>
        </p:blipFill>
        <p:spPr>
          <a:xfrm>
            <a:off x="4264446" y="1296900"/>
            <a:ext cx="3818350" cy="3191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Avatar Import Settings</a:t>
            </a:r>
            <a:endParaRPr/>
          </a:p>
          <a:p>
            <a:pPr indent="-317500" lvl="1" marL="914400" rtl="0" algn="l">
              <a:spcBef>
                <a:spcPts val="0"/>
              </a:spcBef>
              <a:spcAft>
                <a:spcPts val="0"/>
              </a:spcAft>
              <a:buSzPts val="1400"/>
              <a:buChar char="○"/>
            </a:pPr>
            <a:r>
              <a:rPr lang="en-GB"/>
              <a:t>Model</a:t>
            </a:r>
            <a:endParaRPr/>
          </a:p>
          <a:p>
            <a:pPr indent="-317500" lvl="1" marL="914400" rtl="0" algn="l">
              <a:spcBef>
                <a:spcPts val="1600"/>
              </a:spcBef>
              <a:spcAft>
                <a:spcPts val="0"/>
              </a:spcAft>
              <a:buSzPts val="1400"/>
              <a:buChar char="○"/>
            </a:pPr>
            <a:r>
              <a:rPr lang="en-GB"/>
              <a:t>Rig</a:t>
            </a:r>
            <a:endParaRPr/>
          </a:p>
          <a:p>
            <a:pPr indent="-317500" lvl="1" marL="914400" rtl="0" algn="l">
              <a:spcBef>
                <a:spcPts val="1600"/>
              </a:spcBef>
              <a:spcAft>
                <a:spcPts val="1600"/>
              </a:spcAft>
              <a:buSzPts val="1400"/>
              <a:buChar char="○"/>
            </a:pPr>
            <a:r>
              <a:rPr lang="en-GB"/>
              <a:t>Animation</a:t>
            </a:r>
            <a:endParaRPr/>
          </a:p>
        </p:txBody>
      </p:sp>
      <p:sp>
        <p:nvSpPr>
          <p:cNvPr id="510" name="Google Shape;510;p5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工具使用介紹</a:t>
            </a:r>
            <a:endParaRPr/>
          </a:p>
        </p:txBody>
      </p:sp>
      <p:pic>
        <p:nvPicPr>
          <p:cNvPr id="511" name="Google Shape;511;p56"/>
          <p:cNvPicPr preferRelativeResize="0"/>
          <p:nvPr/>
        </p:nvPicPr>
        <p:blipFill>
          <a:blip r:embed="rId3">
            <a:alphaModFix/>
          </a:blip>
          <a:stretch>
            <a:fillRect/>
          </a:stretch>
        </p:blipFill>
        <p:spPr>
          <a:xfrm>
            <a:off x="4489150" y="1144125"/>
            <a:ext cx="2941374" cy="3640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Configure Avatar</a:t>
            </a:r>
            <a:endParaRPr/>
          </a:p>
          <a:p>
            <a:pPr indent="-317500" lvl="1" marL="914400" rtl="0" algn="l">
              <a:spcBef>
                <a:spcPts val="0"/>
              </a:spcBef>
              <a:spcAft>
                <a:spcPts val="1600"/>
              </a:spcAft>
              <a:buSzPts val="1400"/>
              <a:buChar char="○"/>
            </a:pPr>
            <a:r>
              <a:rPr lang="en-GB"/>
              <a:t>Mapping 動作與骨架</a:t>
            </a:r>
            <a:endParaRPr/>
          </a:p>
        </p:txBody>
      </p:sp>
      <p:sp>
        <p:nvSpPr>
          <p:cNvPr id="517" name="Google Shape;517;p5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工具使用介紹</a:t>
            </a:r>
            <a:endParaRPr/>
          </a:p>
        </p:txBody>
      </p:sp>
      <p:pic>
        <p:nvPicPr>
          <p:cNvPr id="518" name="Google Shape;518;p57"/>
          <p:cNvPicPr preferRelativeResize="0"/>
          <p:nvPr/>
        </p:nvPicPr>
        <p:blipFill>
          <a:blip r:embed="rId3">
            <a:alphaModFix/>
          </a:blip>
          <a:stretch>
            <a:fillRect/>
          </a:stretch>
        </p:blipFill>
        <p:spPr>
          <a:xfrm>
            <a:off x="4265728" y="1413475"/>
            <a:ext cx="3556850" cy="3368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Avatar Setting </a:t>
            </a:r>
            <a:r>
              <a:rPr lang="en-GB"/>
              <a:t>重點練習</a:t>
            </a:r>
            <a:endParaRPr/>
          </a:p>
        </p:txBody>
      </p:sp>
      <p:sp>
        <p:nvSpPr>
          <p:cNvPr id="524" name="Google Shape;524;p5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於Asset Store/Mixamo下載練習用人物模型與動畫</a:t>
            </a:r>
            <a:endParaRPr sz="1600"/>
          </a:p>
          <a:p>
            <a:pPr indent="-330200" lvl="0" marL="457200" rtl="0" algn="l">
              <a:spcBef>
                <a:spcPts val="0"/>
              </a:spcBef>
              <a:spcAft>
                <a:spcPts val="0"/>
              </a:spcAft>
              <a:buSzPts val="1600"/>
              <a:buChar char="●"/>
            </a:pPr>
            <a:r>
              <a:rPr lang="en-GB" sz="1600"/>
              <a:t>Rig設定練習 (Generic / Humanoid)</a:t>
            </a:r>
            <a:endParaRPr sz="1600"/>
          </a:p>
          <a:p>
            <a:pPr indent="-330200" lvl="0" marL="457200" rtl="0" algn="l">
              <a:spcBef>
                <a:spcPts val="0"/>
              </a:spcBef>
              <a:spcAft>
                <a:spcPts val="0"/>
              </a:spcAft>
              <a:buSzPts val="1600"/>
              <a:buChar char="●"/>
            </a:pPr>
            <a:r>
              <a:rPr lang="en-GB" sz="1600"/>
              <a:t>Humanoid 下 Configure Avatar的練習</a:t>
            </a:r>
            <a:endParaRPr sz="1600"/>
          </a:p>
          <a:p>
            <a:pPr indent="-330200" lvl="0" marL="457200" rtl="0" algn="l">
              <a:spcBef>
                <a:spcPts val="0"/>
              </a:spcBef>
              <a:spcAft>
                <a:spcPts val="0"/>
              </a:spcAft>
              <a:buSzPts val="1600"/>
              <a:buChar char="●"/>
            </a:pPr>
            <a:r>
              <a:rPr lang="en-GB" sz="1600"/>
              <a:t>美術動作位移的設定</a:t>
            </a:r>
            <a:endParaRPr sz="1600"/>
          </a:p>
          <a:p>
            <a:pPr indent="-330200" lvl="1" marL="914400" rtl="0" algn="l">
              <a:spcBef>
                <a:spcPts val="0"/>
              </a:spcBef>
              <a:spcAft>
                <a:spcPts val="0"/>
              </a:spcAft>
              <a:buSzPts val="1600"/>
              <a:buChar char="○"/>
            </a:pPr>
            <a:r>
              <a:rPr lang="en-GB" sz="1600"/>
              <a:t>Humanoid設定以及在Generic設定中選擇有Root Node的情形</a:t>
            </a:r>
            <a:endParaRPr sz="1600"/>
          </a:p>
          <a:p>
            <a:pPr indent="-330200" lvl="2" marL="1371600" rtl="0" algn="l">
              <a:spcBef>
                <a:spcPts val="0"/>
              </a:spcBef>
              <a:spcAft>
                <a:spcPts val="0"/>
              </a:spcAft>
              <a:buSzPts val="1600"/>
              <a:buChar char="■"/>
            </a:pPr>
            <a:r>
              <a:rPr lang="en-GB" sz="1600"/>
              <a:t>Animation 標籤頁中位移的各項參數調整練習(Rotation, Y, XZ)</a:t>
            </a:r>
            <a:endParaRPr sz="1600"/>
          </a:p>
          <a:p>
            <a:pPr indent="-330200" lvl="0" marL="457200" rtl="0" algn="l">
              <a:spcBef>
                <a:spcPts val="0"/>
              </a:spcBef>
              <a:spcAft>
                <a:spcPts val="0"/>
              </a:spcAft>
              <a:buSzPts val="1600"/>
              <a:buChar char="●"/>
            </a:pPr>
            <a:r>
              <a:rPr lang="en-GB" sz="1600"/>
              <a:t>人物套用不同來源的動畫 =&gt; 根據遇到的問題調整相關的設定</a:t>
            </a:r>
            <a:endParaRPr sz="1600"/>
          </a:p>
          <a:p>
            <a:pPr indent="-330200" lvl="1" marL="914400" rtl="0" algn="l">
              <a:spcBef>
                <a:spcPts val="0"/>
              </a:spcBef>
              <a:spcAft>
                <a:spcPts val="0"/>
              </a:spcAft>
              <a:buSzPts val="1600"/>
              <a:buChar char="○"/>
            </a:pPr>
            <a:r>
              <a:rPr lang="en-GB" sz="1600"/>
              <a:t>Rig設定(Generic對Generic, Humanoid對Humanoid)</a:t>
            </a:r>
            <a:endParaRPr sz="1600"/>
          </a:p>
          <a:p>
            <a:pPr indent="-330200" lvl="1" marL="914400" rtl="0" algn="l">
              <a:spcBef>
                <a:spcPts val="0"/>
              </a:spcBef>
              <a:spcAft>
                <a:spcPts val="0"/>
              </a:spcAft>
              <a:buSzPts val="1600"/>
              <a:buChar char="○"/>
            </a:pPr>
            <a:r>
              <a:rPr lang="en-GB" sz="1600"/>
              <a:t>Configure Avatar調整動作些微的偏差</a:t>
            </a:r>
            <a:endParaRPr sz="1600"/>
          </a:p>
          <a:p>
            <a:pPr indent="-330200" lvl="1" marL="914400" rtl="0" algn="l">
              <a:spcBef>
                <a:spcPts val="0"/>
              </a:spcBef>
              <a:spcAft>
                <a:spcPts val="0"/>
              </a:spcAft>
              <a:buSzPts val="1600"/>
              <a:buChar char="○"/>
            </a:pPr>
            <a:r>
              <a:rPr lang="en-GB" sz="1600"/>
              <a:t>替換Avatar產生方式 (Create from this model / Copy from other)</a:t>
            </a:r>
            <a:endParaRPr sz="1600"/>
          </a:p>
          <a:p>
            <a:pPr indent="-330200" lvl="1" marL="914400" rtl="0" algn="l">
              <a:spcBef>
                <a:spcPts val="0"/>
              </a:spcBef>
              <a:spcAft>
                <a:spcPts val="0"/>
              </a:spcAft>
              <a:buSzPts val="1600"/>
              <a:buChar char="○"/>
            </a:pPr>
            <a:r>
              <a:rPr lang="en-GB" sz="1600"/>
              <a:t>替換人物Animator中所使用的Avatar</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Audio Mixer</a:t>
            </a:r>
            <a:r>
              <a:rPr lang="en-GB"/>
              <a:t> Window</a:t>
            </a:r>
            <a:endParaRPr/>
          </a:p>
          <a:p>
            <a:pPr indent="-317500" lvl="1" marL="914400" rtl="0" algn="l">
              <a:spcBef>
                <a:spcPts val="0"/>
              </a:spcBef>
              <a:spcAft>
                <a:spcPts val="0"/>
              </a:spcAft>
              <a:buSzPts val="1400"/>
              <a:buChar char="○"/>
            </a:pPr>
            <a:r>
              <a:rPr lang="en-GB"/>
              <a:t>音效後製</a:t>
            </a:r>
            <a:r>
              <a:rPr lang="en-GB"/>
              <a:t>視窗</a:t>
            </a:r>
            <a:endParaRPr/>
          </a:p>
        </p:txBody>
      </p:sp>
      <p:sp>
        <p:nvSpPr>
          <p:cNvPr id="530" name="Google Shape;530;p5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工具</a:t>
            </a:r>
            <a:r>
              <a:rPr lang="en-GB"/>
              <a:t>使用介紹</a:t>
            </a:r>
            <a:endParaRPr/>
          </a:p>
        </p:txBody>
      </p:sp>
      <p:pic>
        <p:nvPicPr>
          <p:cNvPr id="531" name="Google Shape;531;p59"/>
          <p:cNvPicPr preferRelativeResize="0"/>
          <p:nvPr/>
        </p:nvPicPr>
        <p:blipFill>
          <a:blip r:embed="rId3">
            <a:alphaModFix/>
          </a:blip>
          <a:stretch>
            <a:fillRect/>
          </a:stretch>
        </p:blipFill>
        <p:spPr>
          <a:xfrm>
            <a:off x="928825" y="2242275"/>
            <a:ext cx="6862625" cy="2557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AudioMixer</a:t>
            </a:r>
            <a:r>
              <a:rPr lang="en-GB"/>
              <a:t> 重點練習</a:t>
            </a:r>
            <a:endParaRPr/>
          </a:p>
        </p:txBody>
      </p:sp>
      <p:sp>
        <p:nvSpPr>
          <p:cNvPr id="537" name="Google Shape;537;p6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創建AudioMixer的Asset</a:t>
            </a:r>
            <a:endParaRPr sz="1600"/>
          </a:p>
          <a:p>
            <a:pPr indent="-330200" lvl="0" marL="457200" rtl="0" algn="l">
              <a:spcBef>
                <a:spcPts val="0"/>
              </a:spcBef>
              <a:spcAft>
                <a:spcPts val="0"/>
              </a:spcAft>
              <a:buSzPts val="1600"/>
              <a:buChar char="●"/>
            </a:pPr>
            <a:r>
              <a:rPr lang="en-GB" sz="1600"/>
              <a:t>編輯AudioMixer</a:t>
            </a:r>
            <a:endParaRPr sz="1600"/>
          </a:p>
          <a:p>
            <a:pPr indent="-330200" lvl="1" marL="914400" rtl="0" algn="l">
              <a:spcBef>
                <a:spcPts val="0"/>
              </a:spcBef>
              <a:spcAft>
                <a:spcPts val="0"/>
              </a:spcAft>
              <a:buSzPts val="1600"/>
              <a:buChar char="○"/>
            </a:pPr>
            <a:r>
              <a:rPr lang="en-GB" sz="1600"/>
              <a:t>Group  &lt;--- Audio Source output</a:t>
            </a:r>
            <a:endParaRPr sz="1600"/>
          </a:p>
          <a:p>
            <a:pPr indent="-330200" lvl="1" marL="914400" rtl="0" algn="l">
              <a:spcBef>
                <a:spcPts val="0"/>
              </a:spcBef>
              <a:spcAft>
                <a:spcPts val="0"/>
              </a:spcAft>
              <a:buSzPts val="1600"/>
              <a:buChar char="○"/>
            </a:pPr>
            <a:r>
              <a:rPr lang="en-GB" sz="1600"/>
              <a:t>Effects</a:t>
            </a:r>
            <a:endParaRPr sz="1600"/>
          </a:p>
          <a:p>
            <a:pPr indent="-330200" lvl="2" marL="1371600" rtl="0" algn="l">
              <a:spcBef>
                <a:spcPts val="0"/>
              </a:spcBef>
              <a:spcAft>
                <a:spcPts val="0"/>
              </a:spcAft>
              <a:buSzPts val="1600"/>
              <a:buChar char="■"/>
            </a:pPr>
            <a:r>
              <a:rPr lang="en-GB" sz="1600"/>
              <a:t>試著練習不同的音效效果</a:t>
            </a:r>
            <a:endParaRPr sz="1600"/>
          </a:p>
          <a:p>
            <a:pPr indent="-330200" lvl="1" marL="914400" rtl="0" algn="l">
              <a:spcBef>
                <a:spcPts val="0"/>
              </a:spcBef>
              <a:spcAft>
                <a:spcPts val="0"/>
              </a:spcAft>
              <a:buSzPts val="1600"/>
              <a:buChar char="○"/>
            </a:pPr>
            <a:r>
              <a:rPr lang="en-GB" sz="1600"/>
              <a:t>Parameters</a:t>
            </a:r>
            <a:endParaRPr sz="1600"/>
          </a:p>
          <a:p>
            <a:pPr indent="-330200" lvl="2" marL="1371600" rtl="0" algn="l">
              <a:spcBef>
                <a:spcPts val="0"/>
              </a:spcBef>
              <a:spcAft>
                <a:spcPts val="0"/>
              </a:spcAft>
              <a:buSzPts val="1600"/>
              <a:buChar char="■"/>
            </a:pPr>
            <a:r>
              <a:rPr lang="en-GB" sz="1600"/>
              <a:t>從可調整的參數Expose parameter</a:t>
            </a:r>
            <a:endParaRPr sz="1600"/>
          </a:p>
          <a:p>
            <a:pPr indent="-330200" lvl="1" marL="914400" rtl="0" algn="l">
              <a:spcBef>
                <a:spcPts val="0"/>
              </a:spcBef>
              <a:spcAft>
                <a:spcPts val="0"/>
              </a:spcAft>
              <a:buSzPts val="1600"/>
              <a:buChar char="○"/>
            </a:pPr>
            <a:r>
              <a:rPr lang="en-GB" sz="1600"/>
              <a:t>Snapshot</a:t>
            </a:r>
            <a:endParaRPr sz="1600"/>
          </a:p>
          <a:p>
            <a:pPr indent="-330200" lvl="2" marL="1371600" rtl="0" algn="l">
              <a:spcBef>
                <a:spcPts val="0"/>
              </a:spcBef>
              <a:spcAft>
                <a:spcPts val="0"/>
              </a:spcAft>
              <a:buSzPts val="1600"/>
              <a:buChar char="■"/>
            </a:pPr>
            <a:r>
              <a:rPr lang="en-GB" sz="1600"/>
              <a:t>建立兩組不同設定的Snapshot</a:t>
            </a:r>
            <a:endParaRPr sz="1600"/>
          </a:p>
          <a:p>
            <a:pPr indent="-330200" lvl="0" marL="457200" rtl="0" algn="l">
              <a:spcBef>
                <a:spcPts val="0"/>
              </a:spcBef>
              <a:spcAft>
                <a:spcPts val="0"/>
              </a:spcAft>
              <a:buSzPts val="1600"/>
              <a:buChar char="●"/>
            </a:pPr>
            <a:r>
              <a:rPr lang="en-GB" sz="1600"/>
              <a:t>從Script控制Parameter</a:t>
            </a:r>
            <a:endParaRPr sz="1600"/>
          </a:p>
          <a:p>
            <a:pPr indent="-330200" lvl="0" marL="457200" rtl="0" algn="l">
              <a:spcBef>
                <a:spcPts val="0"/>
              </a:spcBef>
              <a:spcAft>
                <a:spcPts val="0"/>
              </a:spcAft>
              <a:buSzPts val="1600"/>
              <a:buChar char="●"/>
            </a:pPr>
            <a:r>
              <a:rPr lang="en-GB" sz="1600"/>
              <a:t>從Script切換Snapshot</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工具使用介紹</a:t>
            </a:r>
            <a:endParaRPr/>
          </a:p>
        </p:txBody>
      </p:sp>
      <p:sp>
        <p:nvSpPr>
          <p:cNvPr id="543" name="Google Shape;543;p6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Timeline</a:t>
            </a:r>
            <a:r>
              <a:rPr lang="en-GB"/>
              <a:t> Window</a:t>
            </a:r>
            <a:endParaRPr/>
          </a:p>
          <a:p>
            <a:pPr indent="-317500" lvl="1" marL="914400" rtl="0" algn="l">
              <a:spcBef>
                <a:spcPts val="0"/>
              </a:spcBef>
              <a:spcAft>
                <a:spcPts val="0"/>
              </a:spcAft>
              <a:buSzPts val="1400"/>
              <a:buChar char="○"/>
            </a:pPr>
            <a:r>
              <a:rPr lang="en-GB"/>
              <a:t>In Game</a:t>
            </a:r>
            <a:r>
              <a:rPr lang="en-GB"/>
              <a:t>動畫</a:t>
            </a:r>
            <a:r>
              <a:rPr lang="en-GB"/>
              <a:t>生成設定視窗</a:t>
            </a:r>
            <a:endParaRPr/>
          </a:p>
        </p:txBody>
      </p:sp>
      <p:pic>
        <p:nvPicPr>
          <p:cNvPr id="544" name="Google Shape;544;p61"/>
          <p:cNvPicPr preferRelativeResize="0"/>
          <p:nvPr/>
        </p:nvPicPr>
        <p:blipFill>
          <a:blip r:embed="rId3">
            <a:alphaModFix/>
          </a:blip>
          <a:stretch>
            <a:fillRect/>
          </a:stretch>
        </p:blipFill>
        <p:spPr>
          <a:xfrm>
            <a:off x="1396175" y="2199350"/>
            <a:ext cx="5358426" cy="2644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sp>
        <p:nvSpPr>
          <p:cNvPr id="144" name="Google Shape;144;p17"/>
          <p:cNvSpPr txBox="1"/>
          <p:nvPr>
            <p:ph idx="1" type="body"/>
          </p:nvPr>
        </p:nvSpPr>
        <p:spPr>
          <a:xfrm>
            <a:off x="328000" y="14973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Menubar</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45" name="Google Shape;145;p17"/>
          <p:cNvPicPr preferRelativeResize="0"/>
          <p:nvPr/>
        </p:nvPicPr>
        <p:blipFill>
          <a:blip r:embed="rId3">
            <a:alphaModFix/>
          </a:blip>
          <a:stretch>
            <a:fillRect/>
          </a:stretch>
        </p:blipFill>
        <p:spPr>
          <a:xfrm>
            <a:off x="1206600" y="2192572"/>
            <a:ext cx="6611002" cy="511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Timeline</a:t>
            </a:r>
            <a:r>
              <a:rPr lang="en-GB"/>
              <a:t> 重點練習</a:t>
            </a:r>
            <a:endParaRPr/>
          </a:p>
        </p:txBody>
      </p:sp>
      <p:sp>
        <p:nvSpPr>
          <p:cNvPr id="550" name="Google Shape;550;p62"/>
          <p:cNvSpPr txBox="1"/>
          <p:nvPr>
            <p:ph idx="1" type="body"/>
          </p:nvPr>
        </p:nvSpPr>
        <p:spPr>
          <a:xfrm>
            <a:off x="387900" y="1489825"/>
            <a:ext cx="8368200" cy="343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創立空物件並開啟Timeline window創建Timeline asset，Unity會自動加入相關Component給指定物件。</a:t>
            </a:r>
            <a:endParaRPr sz="1600"/>
          </a:p>
          <a:p>
            <a:pPr indent="-330200" lvl="0" marL="457200" rtl="0" algn="l">
              <a:spcBef>
                <a:spcPts val="0"/>
              </a:spcBef>
              <a:spcAft>
                <a:spcPts val="0"/>
              </a:spcAft>
              <a:buSzPts val="1600"/>
              <a:buChar char="●"/>
            </a:pPr>
            <a:r>
              <a:rPr lang="en-GB" sz="1600"/>
              <a:t>練習</a:t>
            </a:r>
            <a:r>
              <a:rPr lang="en-GB" sz="1600"/>
              <a:t>Activation Track</a:t>
            </a:r>
            <a:endParaRPr sz="1600"/>
          </a:p>
          <a:p>
            <a:pPr indent="-330200" lvl="0" marL="457200" rtl="0" algn="l">
              <a:spcBef>
                <a:spcPts val="0"/>
              </a:spcBef>
              <a:spcAft>
                <a:spcPts val="0"/>
              </a:spcAft>
              <a:buSzPts val="1600"/>
              <a:buChar char="●"/>
            </a:pPr>
            <a:r>
              <a:rPr lang="en-GB" sz="1600"/>
              <a:t>練習Animation Track  </a:t>
            </a:r>
            <a:endParaRPr sz="1600"/>
          </a:p>
          <a:p>
            <a:pPr indent="-317500" lvl="1" marL="914400" rtl="0" algn="l">
              <a:spcBef>
                <a:spcPts val="0"/>
              </a:spcBef>
              <a:spcAft>
                <a:spcPts val="0"/>
              </a:spcAft>
              <a:buSzPts val="1400"/>
              <a:buChar char="○"/>
            </a:pPr>
            <a:r>
              <a:rPr lang="en-GB"/>
              <a:t>添加Animation Clip</a:t>
            </a:r>
            <a:endParaRPr/>
          </a:p>
          <a:p>
            <a:pPr indent="-317500" lvl="1" marL="914400" rtl="0" algn="l">
              <a:spcBef>
                <a:spcPts val="0"/>
              </a:spcBef>
              <a:spcAft>
                <a:spcPts val="0"/>
              </a:spcAft>
              <a:buSzPts val="1400"/>
              <a:buChar char="○"/>
            </a:pPr>
            <a:r>
              <a:rPr lang="en-GB"/>
              <a:t>設定Key frame</a:t>
            </a:r>
            <a:endParaRPr/>
          </a:p>
          <a:p>
            <a:pPr indent="-317500" lvl="1" marL="914400" rtl="0" algn="l">
              <a:spcBef>
                <a:spcPts val="0"/>
              </a:spcBef>
              <a:spcAft>
                <a:spcPts val="0"/>
              </a:spcAft>
              <a:buSzPts val="1400"/>
              <a:buChar char="○"/>
            </a:pPr>
            <a:r>
              <a:rPr lang="en-GB"/>
              <a:t>注意Track Offset的設定 - Transform / Scene</a:t>
            </a:r>
            <a:endParaRPr/>
          </a:p>
          <a:p>
            <a:pPr indent="-317500" lvl="1" marL="914400" rtl="0" algn="l">
              <a:spcBef>
                <a:spcPts val="0"/>
              </a:spcBef>
              <a:spcAft>
                <a:spcPts val="0"/>
              </a:spcAft>
              <a:buSzPts val="1400"/>
              <a:buChar char="○"/>
            </a:pPr>
            <a:r>
              <a:rPr lang="en-GB"/>
              <a:t>Animation注意美術位移的使用</a:t>
            </a:r>
            <a:endParaRPr/>
          </a:p>
          <a:p>
            <a:pPr indent="-330200" lvl="0" marL="457200" rtl="0" algn="l">
              <a:spcBef>
                <a:spcPts val="0"/>
              </a:spcBef>
              <a:spcAft>
                <a:spcPts val="0"/>
              </a:spcAft>
              <a:buSzPts val="1600"/>
              <a:buChar char="●"/>
            </a:pPr>
            <a:r>
              <a:rPr lang="en-GB" sz="1600"/>
              <a:t>練習Control Track</a:t>
            </a:r>
            <a:endParaRPr sz="1600"/>
          </a:p>
          <a:p>
            <a:pPr indent="-330200" lvl="1" marL="914400" rtl="0" algn="l">
              <a:spcBef>
                <a:spcPts val="0"/>
              </a:spcBef>
              <a:spcAft>
                <a:spcPts val="0"/>
              </a:spcAft>
              <a:buSzPts val="1600"/>
              <a:buChar char="○"/>
            </a:pPr>
            <a:r>
              <a:rPr lang="en-GB" sz="1600"/>
              <a:t>撥放Particle system</a:t>
            </a:r>
            <a:endParaRPr sz="1600"/>
          </a:p>
          <a:p>
            <a:pPr indent="-330200" lvl="0" marL="457200" rtl="0" algn="l">
              <a:spcBef>
                <a:spcPts val="0"/>
              </a:spcBef>
              <a:spcAft>
                <a:spcPts val="0"/>
              </a:spcAft>
              <a:buSzPts val="1600"/>
              <a:buChar char="●"/>
            </a:pPr>
            <a:r>
              <a:rPr lang="en-GB" sz="1600"/>
              <a:t>練習Audio Track</a:t>
            </a:r>
            <a:endParaRPr sz="1600"/>
          </a:p>
          <a:p>
            <a:pPr indent="-330200" lvl="0" marL="457200" rtl="0" algn="l">
              <a:spcBef>
                <a:spcPts val="0"/>
              </a:spcBef>
              <a:spcAft>
                <a:spcPts val="0"/>
              </a:spcAft>
              <a:buSzPts val="1600"/>
              <a:buChar char="●"/>
            </a:pPr>
            <a:r>
              <a:rPr lang="en-GB" sz="1600"/>
              <a:t>練習Signal Track</a:t>
            </a:r>
            <a:endParaRPr sz="16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 </a:t>
            </a:r>
            <a:r>
              <a:rPr lang="en-GB"/>
              <a:t>Script </a:t>
            </a:r>
            <a:r>
              <a:rPr lang="en-GB"/>
              <a:t>in Unity(Fundamental)</a:t>
            </a:r>
            <a:endParaRPr/>
          </a:p>
        </p:txBody>
      </p:sp>
      <p:sp>
        <p:nvSpPr>
          <p:cNvPr id="556" name="Google Shape;556;p6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Namespace UnityEngine</a:t>
            </a:r>
            <a:endParaRPr/>
          </a:p>
          <a:p>
            <a:pPr indent="-342900" lvl="0" marL="457200" marR="0" rtl="0" algn="l">
              <a:lnSpc>
                <a:spcPct val="115000"/>
              </a:lnSpc>
              <a:spcBef>
                <a:spcPts val="0"/>
              </a:spcBef>
              <a:spcAft>
                <a:spcPts val="0"/>
              </a:spcAft>
              <a:buSzPts val="1800"/>
              <a:buChar char="●"/>
            </a:pPr>
            <a:r>
              <a:rPr lang="en-GB"/>
              <a:t>MonoBehavior</a:t>
            </a:r>
            <a:endParaRPr/>
          </a:p>
          <a:p>
            <a:pPr indent="-342900" lvl="0" marL="457200" marR="0" rtl="0" algn="l">
              <a:lnSpc>
                <a:spcPct val="115000"/>
              </a:lnSpc>
              <a:spcBef>
                <a:spcPts val="0"/>
              </a:spcBef>
              <a:spcAft>
                <a:spcPts val="0"/>
              </a:spcAft>
              <a:buSzPts val="1800"/>
              <a:buChar char="●"/>
            </a:pPr>
            <a:r>
              <a:rPr lang="en-GB"/>
              <a:t>p</a:t>
            </a:r>
            <a:r>
              <a:rPr lang="en-GB"/>
              <a:t>ublic &amp; private</a:t>
            </a:r>
            <a:endParaRPr/>
          </a:p>
          <a:p>
            <a:pPr indent="-342900" lvl="0" marL="457200" marR="0" rtl="0" algn="l">
              <a:lnSpc>
                <a:spcPct val="115000"/>
              </a:lnSpc>
              <a:spcBef>
                <a:spcPts val="0"/>
              </a:spcBef>
              <a:spcAft>
                <a:spcPts val="0"/>
              </a:spcAft>
              <a:buSzPts val="1800"/>
              <a:buChar char="●"/>
            </a:pPr>
            <a:r>
              <a:rPr lang="en-GB"/>
              <a:t>常用變數型態</a:t>
            </a:r>
            <a:endParaRPr/>
          </a:p>
          <a:p>
            <a:pPr indent="-317500" lvl="1" marL="914400" marR="0" rtl="0" algn="l">
              <a:lnSpc>
                <a:spcPct val="115000"/>
              </a:lnSpc>
              <a:spcBef>
                <a:spcPts val="0"/>
              </a:spcBef>
              <a:spcAft>
                <a:spcPts val="0"/>
              </a:spcAft>
              <a:buSzPts val="1400"/>
              <a:buChar char="○"/>
            </a:pPr>
            <a:r>
              <a:rPr lang="en-GB"/>
              <a:t>Int</a:t>
            </a:r>
            <a:endParaRPr/>
          </a:p>
          <a:p>
            <a:pPr indent="-317500" lvl="1" marL="914400" marR="0" rtl="0" algn="l">
              <a:lnSpc>
                <a:spcPct val="115000"/>
              </a:lnSpc>
              <a:spcBef>
                <a:spcPts val="0"/>
              </a:spcBef>
              <a:spcAft>
                <a:spcPts val="0"/>
              </a:spcAft>
              <a:buSzPts val="1400"/>
              <a:buChar char="○"/>
            </a:pPr>
            <a:r>
              <a:rPr lang="en-GB"/>
              <a:t>float</a:t>
            </a:r>
            <a:endParaRPr/>
          </a:p>
          <a:p>
            <a:pPr indent="-317500" lvl="1" marL="914400" marR="0" rtl="0" algn="l">
              <a:lnSpc>
                <a:spcPct val="115000"/>
              </a:lnSpc>
              <a:spcBef>
                <a:spcPts val="0"/>
              </a:spcBef>
              <a:spcAft>
                <a:spcPts val="0"/>
              </a:spcAft>
              <a:buSzPts val="1400"/>
              <a:buChar char="○"/>
            </a:pPr>
            <a:r>
              <a:rPr lang="en-GB"/>
              <a:t>b</a:t>
            </a:r>
            <a:r>
              <a:rPr lang="en-GB"/>
              <a:t>ool </a:t>
            </a:r>
            <a:endParaRPr/>
          </a:p>
          <a:p>
            <a:pPr indent="-317500" lvl="1" marL="914400" marR="0" rtl="0" algn="l">
              <a:lnSpc>
                <a:spcPct val="115000"/>
              </a:lnSpc>
              <a:spcBef>
                <a:spcPts val="0"/>
              </a:spcBef>
              <a:spcAft>
                <a:spcPts val="0"/>
              </a:spcAft>
              <a:buSzPts val="1400"/>
              <a:buChar char="○"/>
            </a:pPr>
            <a:r>
              <a:rPr lang="en-GB"/>
              <a:t>Vector2, 3</a:t>
            </a:r>
            <a:endParaRPr/>
          </a:p>
          <a:p>
            <a:pPr indent="-317500" lvl="1" marL="914400" marR="0" rtl="0" algn="l">
              <a:lnSpc>
                <a:spcPct val="115000"/>
              </a:lnSpc>
              <a:spcBef>
                <a:spcPts val="0"/>
              </a:spcBef>
              <a:spcAft>
                <a:spcPts val="0"/>
              </a:spcAft>
              <a:buSzPts val="1400"/>
              <a:buChar char="○"/>
            </a:pPr>
            <a:r>
              <a:rPr lang="en-GB"/>
              <a:t>GameObject</a:t>
            </a:r>
            <a:endParaRPr/>
          </a:p>
          <a:p>
            <a:pPr indent="-317500" lvl="1" marL="914400" marR="0" rtl="0" algn="l">
              <a:lnSpc>
                <a:spcPct val="115000"/>
              </a:lnSpc>
              <a:spcBef>
                <a:spcPts val="0"/>
              </a:spcBef>
              <a:spcAft>
                <a:spcPts val="0"/>
              </a:spcAft>
              <a:buSzPts val="1400"/>
              <a:buChar char="○"/>
            </a:pPr>
            <a:r>
              <a:rPr lang="en-GB"/>
              <a:t>Unity component</a:t>
            </a:r>
            <a:endParaRPr/>
          </a:p>
          <a:p>
            <a:pPr indent="-317500" lvl="2" marL="1371600" marR="0" rtl="0" algn="l">
              <a:lnSpc>
                <a:spcPct val="115000"/>
              </a:lnSpc>
              <a:spcBef>
                <a:spcPts val="0"/>
              </a:spcBef>
              <a:spcAft>
                <a:spcPts val="0"/>
              </a:spcAft>
              <a:buSzPts val="1400"/>
              <a:buChar char="■"/>
            </a:pPr>
            <a:r>
              <a:rPr lang="en-GB"/>
              <a:t>Transform, Animation, Custom Script...etc.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 Script in Unity(Fundamental)</a:t>
            </a:r>
            <a:endParaRPr/>
          </a:p>
        </p:txBody>
      </p:sp>
      <p:sp>
        <p:nvSpPr>
          <p:cNvPr id="562" name="Google Shape;562;p64"/>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Debug</a:t>
            </a:r>
            <a:endParaRPr/>
          </a:p>
          <a:p>
            <a:pPr indent="-317500" lvl="1" marL="914400" marR="0" rtl="0" algn="l">
              <a:lnSpc>
                <a:spcPct val="115000"/>
              </a:lnSpc>
              <a:spcBef>
                <a:spcPts val="0"/>
              </a:spcBef>
              <a:spcAft>
                <a:spcPts val="0"/>
              </a:spcAft>
              <a:buSzPts val="1400"/>
              <a:buChar char="○"/>
            </a:pPr>
            <a:r>
              <a:rPr lang="en-GB"/>
              <a:t>Break point</a:t>
            </a:r>
            <a:endParaRPr/>
          </a:p>
          <a:p>
            <a:pPr indent="-317500" lvl="1" marL="914400" marR="0" rtl="0" algn="l">
              <a:lnSpc>
                <a:spcPct val="115000"/>
              </a:lnSpc>
              <a:spcBef>
                <a:spcPts val="0"/>
              </a:spcBef>
              <a:spcAft>
                <a:spcPts val="0"/>
              </a:spcAft>
              <a:buSzPts val="1400"/>
              <a:buChar char="○"/>
            </a:pPr>
            <a:r>
              <a:rPr lang="en-GB"/>
              <a:t>Log</a:t>
            </a:r>
            <a:endParaRPr/>
          </a:p>
          <a:p>
            <a:pPr indent="-317500" lvl="1" marL="914400" marR="0" rtl="0" algn="l">
              <a:lnSpc>
                <a:spcPct val="115000"/>
              </a:lnSpc>
              <a:spcBef>
                <a:spcPts val="0"/>
              </a:spcBef>
              <a:spcAft>
                <a:spcPts val="0"/>
              </a:spcAft>
              <a:buSzPts val="1400"/>
              <a:buChar char="○"/>
            </a:pPr>
            <a:r>
              <a:rPr lang="en-GB"/>
              <a:t>Gizmo</a:t>
            </a:r>
            <a:endParaRPr/>
          </a:p>
          <a:p>
            <a:pPr indent="0" lvl="0" marL="914400" marR="0" rtl="0" algn="l">
              <a:lnSpc>
                <a:spcPct val="115000"/>
              </a:lnSpc>
              <a:spcBef>
                <a:spcPts val="16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Profiler</a:t>
            </a:r>
            <a:r>
              <a:rPr lang="en-GB"/>
              <a:t> </a:t>
            </a:r>
            <a:r>
              <a:rPr lang="en-GB"/>
              <a:t>Window</a:t>
            </a:r>
            <a:endParaRPr/>
          </a:p>
          <a:p>
            <a:pPr indent="-317500" lvl="1" marL="914400" rtl="0" algn="l">
              <a:spcBef>
                <a:spcPts val="0"/>
              </a:spcBef>
              <a:spcAft>
                <a:spcPts val="0"/>
              </a:spcAft>
              <a:buSzPts val="1400"/>
              <a:buChar char="○"/>
            </a:pPr>
            <a:r>
              <a:rPr lang="en-GB"/>
              <a:t>效能檢視視窗</a:t>
            </a:r>
            <a:endParaRPr/>
          </a:p>
        </p:txBody>
      </p:sp>
      <p:sp>
        <p:nvSpPr>
          <p:cNvPr id="568" name="Google Shape;568;p6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工具使用介紹</a:t>
            </a:r>
            <a:endParaRPr/>
          </a:p>
        </p:txBody>
      </p:sp>
      <p:pic>
        <p:nvPicPr>
          <p:cNvPr descr="C:\Users\User-Brian\Desktop\9.PNG" id="569" name="Google Shape;569;p65"/>
          <p:cNvPicPr preferRelativeResize="0"/>
          <p:nvPr/>
        </p:nvPicPr>
        <p:blipFill rotWithShape="1">
          <a:blip r:embed="rId3">
            <a:alphaModFix/>
          </a:blip>
          <a:srcRect b="0" l="0" r="0" t="0"/>
          <a:stretch/>
        </p:blipFill>
        <p:spPr>
          <a:xfrm>
            <a:off x="3678202" y="1196751"/>
            <a:ext cx="4451750" cy="34496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 </a:t>
            </a:r>
            <a:r>
              <a:rPr lang="en-GB"/>
              <a:t>Script </a:t>
            </a:r>
            <a:r>
              <a:rPr lang="en-GB"/>
              <a:t>in Unity(Fundamental)</a:t>
            </a:r>
            <a:endParaRPr/>
          </a:p>
        </p:txBody>
      </p:sp>
      <p:sp>
        <p:nvSpPr>
          <p:cNvPr id="575" name="Google Shape;575;p66"/>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Basic Function</a:t>
            </a:r>
            <a:endParaRPr/>
          </a:p>
          <a:p>
            <a:pPr indent="-317500" lvl="1" marL="914400" marR="0" rtl="0" algn="l">
              <a:lnSpc>
                <a:spcPct val="115000"/>
              </a:lnSpc>
              <a:spcBef>
                <a:spcPts val="0"/>
              </a:spcBef>
              <a:spcAft>
                <a:spcPts val="0"/>
              </a:spcAft>
              <a:buSzPts val="1400"/>
              <a:buChar char="○"/>
            </a:pPr>
            <a:r>
              <a:rPr lang="en-GB"/>
              <a:t>Start</a:t>
            </a:r>
            <a:endParaRPr/>
          </a:p>
          <a:p>
            <a:pPr indent="-317500" lvl="1" marL="914400" marR="0" rtl="0" algn="l">
              <a:lnSpc>
                <a:spcPct val="115000"/>
              </a:lnSpc>
              <a:spcBef>
                <a:spcPts val="0"/>
              </a:spcBef>
              <a:spcAft>
                <a:spcPts val="0"/>
              </a:spcAft>
              <a:buSzPts val="1400"/>
              <a:buChar char="○"/>
            </a:pPr>
            <a:r>
              <a:rPr lang="en-GB"/>
              <a:t>Update</a:t>
            </a:r>
            <a:endParaRPr/>
          </a:p>
          <a:p>
            <a:pPr indent="-317500" lvl="1" marL="914400" marR="0" rtl="0" algn="l">
              <a:lnSpc>
                <a:spcPct val="115000"/>
              </a:lnSpc>
              <a:spcBef>
                <a:spcPts val="0"/>
              </a:spcBef>
              <a:spcAft>
                <a:spcPts val="0"/>
              </a:spcAft>
              <a:buSzPts val="1400"/>
              <a:buChar char="○"/>
            </a:pPr>
            <a:r>
              <a:rPr lang="en-GB"/>
              <a:t>Awake</a:t>
            </a:r>
            <a:endParaRPr/>
          </a:p>
          <a:p>
            <a:pPr indent="-317500" lvl="1" marL="914400" marR="0" rtl="0" algn="l">
              <a:lnSpc>
                <a:spcPct val="115000"/>
              </a:lnSpc>
              <a:spcBef>
                <a:spcPts val="0"/>
              </a:spcBef>
              <a:spcAft>
                <a:spcPts val="0"/>
              </a:spcAft>
              <a:buSzPts val="1400"/>
              <a:buChar char="○"/>
            </a:pPr>
            <a:r>
              <a:rPr lang="en-GB"/>
              <a:t>LateUpdate</a:t>
            </a:r>
            <a:endParaRPr/>
          </a:p>
          <a:p>
            <a:pPr indent="-317500" lvl="1" marL="914400" marR="0" rtl="0" algn="l">
              <a:lnSpc>
                <a:spcPct val="115000"/>
              </a:lnSpc>
              <a:spcBef>
                <a:spcPts val="0"/>
              </a:spcBef>
              <a:spcAft>
                <a:spcPts val="0"/>
              </a:spcAft>
              <a:buSzPts val="1400"/>
              <a:buChar char="○"/>
            </a:pPr>
            <a:r>
              <a:rPr lang="en-GB"/>
              <a:t>FixedUpdate</a:t>
            </a:r>
            <a:endParaRPr/>
          </a:p>
          <a:p>
            <a:pPr indent="-317500" lvl="1" marL="914400" marR="0" rtl="0" algn="l">
              <a:lnSpc>
                <a:spcPct val="115000"/>
              </a:lnSpc>
              <a:spcBef>
                <a:spcPts val="0"/>
              </a:spcBef>
              <a:spcAft>
                <a:spcPts val="0"/>
              </a:spcAft>
              <a:buSzPts val="1400"/>
              <a:buChar char="○"/>
            </a:pPr>
            <a:r>
              <a:rPr lang="en-GB"/>
              <a:t>OnEnable, </a:t>
            </a:r>
            <a:r>
              <a:rPr lang="en-GB"/>
              <a:t>OnDisable</a:t>
            </a:r>
            <a:endParaRPr/>
          </a:p>
          <a:p>
            <a:pPr indent="-317500" lvl="1" marL="914400" marR="0" rtl="0" algn="l">
              <a:lnSpc>
                <a:spcPct val="115000"/>
              </a:lnSpc>
              <a:spcBef>
                <a:spcPts val="0"/>
              </a:spcBef>
              <a:spcAft>
                <a:spcPts val="0"/>
              </a:spcAft>
              <a:buSzPts val="1400"/>
              <a:buChar char="○"/>
            </a:pPr>
            <a:r>
              <a:rPr lang="en-GB"/>
              <a:t>OnDestroy</a:t>
            </a:r>
            <a:endParaRPr/>
          </a:p>
          <a:p>
            <a:pPr indent="-317500" lvl="1" marL="914400" marR="0" rtl="0" algn="l">
              <a:lnSpc>
                <a:spcPct val="115000"/>
              </a:lnSpc>
              <a:spcBef>
                <a:spcPts val="0"/>
              </a:spcBef>
              <a:spcAft>
                <a:spcPts val="0"/>
              </a:spcAft>
              <a:buSzPts val="1400"/>
              <a:buChar char="○"/>
            </a:pPr>
            <a:r>
              <a:rPr lang="en-GB"/>
              <a:t>OnMouseXXX</a:t>
            </a:r>
            <a:endParaRPr/>
          </a:p>
          <a:p>
            <a:pPr indent="-317500" lvl="1" marL="914400" marR="0" rtl="0" algn="l">
              <a:lnSpc>
                <a:spcPct val="115000"/>
              </a:lnSpc>
              <a:spcBef>
                <a:spcPts val="0"/>
              </a:spcBef>
              <a:spcAft>
                <a:spcPts val="0"/>
              </a:spcAft>
              <a:buSzPts val="1400"/>
              <a:buChar char="○"/>
            </a:pPr>
            <a:r>
              <a:rPr lang="en-GB"/>
              <a:t>OnTriggerXXX</a:t>
            </a:r>
            <a:endParaRPr/>
          </a:p>
          <a:p>
            <a:pPr indent="-317500" lvl="1" marL="914400" marR="0" rtl="0" algn="l">
              <a:lnSpc>
                <a:spcPct val="115000"/>
              </a:lnSpc>
              <a:spcBef>
                <a:spcPts val="0"/>
              </a:spcBef>
              <a:spcAft>
                <a:spcPts val="0"/>
              </a:spcAft>
              <a:buSzPts val="1400"/>
              <a:buChar char="○"/>
            </a:pPr>
            <a:r>
              <a:rPr lang="en-GB"/>
              <a:t>OnCollisionXXX</a:t>
            </a:r>
            <a:endParaRPr/>
          </a:p>
          <a:p>
            <a:pPr indent="-317500" lvl="1" marL="914400" marR="0" rtl="0" algn="l">
              <a:lnSpc>
                <a:spcPct val="115000"/>
              </a:lnSpc>
              <a:spcBef>
                <a:spcPts val="0"/>
              </a:spcBef>
              <a:spcAft>
                <a:spcPts val="0"/>
              </a:spcAft>
              <a:buSzPts val="1400"/>
              <a:buChar char="○"/>
            </a:pPr>
            <a:r>
              <a:rPr lang="en-GB"/>
              <a:t>OnControllerColliderHit</a:t>
            </a:r>
            <a:endParaRPr/>
          </a:p>
          <a:p>
            <a:pPr indent="-317500" lvl="1" marL="914400" marR="0" rtl="0" algn="l">
              <a:lnSpc>
                <a:spcPct val="115000"/>
              </a:lnSpc>
              <a:spcBef>
                <a:spcPts val="0"/>
              </a:spcBef>
              <a:spcAft>
                <a:spcPts val="0"/>
              </a:spcAft>
              <a:buSzPts val="1400"/>
              <a:buChar char="○"/>
            </a:pPr>
            <a:r>
              <a:rPr lang="en-GB"/>
              <a:t>OnDrawGizmos</a:t>
            </a:r>
            <a:endParaRPr/>
          </a:p>
          <a:p>
            <a:pPr indent="-317500" lvl="1" marL="914400" marR="0" rtl="0" algn="l">
              <a:lnSpc>
                <a:spcPct val="115000"/>
              </a:lnSpc>
              <a:spcBef>
                <a:spcPts val="0"/>
              </a:spcBef>
              <a:spcAft>
                <a:spcPts val="0"/>
              </a:spcAft>
              <a:buSzPts val="1400"/>
              <a:buChar char="○"/>
            </a:pPr>
            <a:r>
              <a:rPr lang="en-GB"/>
              <a:t>OnApplicationPause, OnApplicationFocus, OnApplicationQuit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 Script in Unity(Fundamental)</a:t>
            </a:r>
            <a:endParaRPr/>
          </a:p>
        </p:txBody>
      </p:sp>
      <p:sp>
        <p:nvSpPr>
          <p:cNvPr id="581" name="Google Shape;581;p67"/>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Transformation</a:t>
            </a:r>
            <a:endParaRPr/>
          </a:p>
          <a:p>
            <a:pPr indent="-317500" lvl="1" marL="914400" marR="0" rtl="0" algn="l">
              <a:lnSpc>
                <a:spcPct val="115000"/>
              </a:lnSpc>
              <a:spcBef>
                <a:spcPts val="0"/>
              </a:spcBef>
              <a:spcAft>
                <a:spcPts val="0"/>
              </a:spcAft>
              <a:buClr>
                <a:schemeClr val="dk1"/>
              </a:buClr>
              <a:buSzPts val="1400"/>
              <a:buFont typeface="Roboto"/>
              <a:buChar char="○"/>
            </a:pPr>
            <a:r>
              <a:rPr lang="en-GB"/>
              <a:t>Transform</a:t>
            </a:r>
            <a:endParaRPr/>
          </a:p>
          <a:p>
            <a:pPr indent="-317500" lvl="2" marL="1371600" marR="0" rtl="0" algn="l">
              <a:lnSpc>
                <a:spcPct val="115000"/>
              </a:lnSpc>
              <a:spcBef>
                <a:spcPts val="0"/>
              </a:spcBef>
              <a:spcAft>
                <a:spcPts val="0"/>
              </a:spcAft>
              <a:buSzPts val="1400"/>
              <a:buChar char="■"/>
            </a:pPr>
            <a:r>
              <a:rPr lang="en-GB"/>
              <a:t>Translate</a:t>
            </a:r>
            <a:endParaRPr/>
          </a:p>
          <a:p>
            <a:pPr indent="-317500" lvl="2" marL="1371600" marR="0" rtl="0" algn="l">
              <a:lnSpc>
                <a:spcPct val="115000"/>
              </a:lnSpc>
              <a:spcBef>
                <a:spcPts val="0"/>
              </a:spcBef>
              <a:spcAft>
                <a:spcPts val="0"/>
              </a:spcAft>
              <a:buSzPts val="1400"/>
              <a:buChar char="■"/>
            </a:pPr>
            <a:r>
              <a:rPr lang="en-GB"/>
              <a:t>Rotate</a:t>
            </a:r>
            <a:endParaRPr/>
          </a:p>
          <a:p>
            <a:pPr indent="-317500" lvl="2" marL="1371600" marR="0" rtl="0" algn="l">
              <a:lnSpc>
                <a:spcPct val="115000"/>
              </a:lnSpc>
              <a:spcBef>
                <a:spcPts val="0"/>
              </a:spcBef>
              <a:spcAft>
                <a:spcPts val="0"/>
              </a:spcAft>
              <a:buSzPts val="1400"/>
              <a:buChar char="■"/>
            </a:pPr>
            <a:r>
              <a:rPr lang="en-GB"/>
              <a:t>Scale</a:t>
            </a:r>
            <a:endParaRPr/>
          </a:p>
          <a:p>
            <a:pPr indent="-317500" lvl="1" marL="914400" marR="0" rtl="0" algn="l">
              <a:lnSpc>
                <a:spcPct val="115000"/>
              </a:lnSpc>
              <a:spcBef>
                <a:spcPts val="0"/>
              </a:spcBef>
              <a:spcAft>
                <a:spcPts val="0"/>
              </a:spcAft>
              <a:buSzPts val="1400"/>
              <a:buChar char="○"/>
            </a:pPr>
            <a:r>
              <a:rPr lang="en-GB"/>
              <a:t>Rigidbody</a:t>
            </a:r>
            <a:endParaRPr/>
          </a:p>
          <a:p>
            <a:pPr indent="-317500" lvl="2" marL="1371600" marR="0" rtl="0" algn="l">
              <a:lnSpc>
                <a:spcPct val="115000"/>
              </a:lnSpc>
              <a:spcBef>
                <a:spcPts val="0"/>
              </a:spcBef>
              <a:spcAft>
                <a:spcPts val="0"/>
              </a:spcAft>
              <a:buSzPts val="1400"/>
              <a:buChar char="■"/>
            </a:pPr>
            <a:r>
              <a:rPr lang="en-GB"/>
              <a:t>Velocity</a:t>
            </a:r>
            <a:endParaRPr/>
          </a:p>
          <a:p>
            <a:pPr indent="-317500" lvl="2" marL="1371600" marR="0" rtl="0" algn="l">
              <a:lnSpc>
                <a:spcPct val="115000"/>
              </a:lnSpc>
              <a:spcBef>
                <a:spcPts val="0"/>
              </a:spcBef>
              <a:spcAft>
                <a:spcPts val="0"/>
              </a:spcAft>
              <a:buSzPts val="1400"/>
              <a:buChar char="■"/>
            </a:pPr>
            <a:r>
              <a:rPr lang="en-GB"/>
              <a:t>Force</a:t>
            </a:r>
            <a:endParaRPr/>
          </a:p>
          <a:p>
            <a:pPr indent="-317500" lvl="2" marL="1371600" marR="0" rtl="0" algn="l">
              <a:lnSpc>
                <a:spcPct val="115000"/>
              </a:lnSpc>
              <a:spcBef>
                <a:spcPts val="0"/>
              </a:spcBef>
              <a:spcAft>
                <a:spcPts val="0"/>
              </a:spcAft>
              <a:buSzPts val="1400"/>
              <a:buChar char="■"/>
            </a:pPr>
            <a:r>
              <a:rPr lang="en-GB"/>
              <a:t>MovePosition</a:t>
            </a:r>
            <a:endParaRPr/>
          </a:p>
          <a:p>
            <a:pPr indent="-317500" lvl="2" marL="1371600" marR="0" rtl="0" algn="l">
              <a:lnSpc>
                <a:spcPct val="115000"/>
              </a:lnSpc>
              <a:spcBef>
                <a:spcPts val="0"/>
              </a:spcBef>
              <a:spcAft>
                <a:spcPts val="0"/>
              </a:spcAft>
              <a:buSzPts val="1400"/>
              <a:buChar char="■"/>
            </a:pPr>
            <a:r>
              <a:rPr lang="en-GB"/>
              <a:t>Position</a:t>
            </a:r>
            <a:endParaRPr/>
          </a:p>
          <a:p>
            <a:pPr indent="-317500" lvl="1" marL="914400" marR="0" rtl="0" algn="l">
              <a:lnSpc>
                <a:spcPct val="115000"/>
              </a:lnSpc>
              <a:spcBef>
                <a:spcPts val="0"/>
              </a:spcBef>
              <a:spcAft>
                <a:spcPts val="0"/>
              </a:spcAft>
              <a:buSzPts val="1400"/>
              <a:buChar char="○"/>
            </a:pPr>
            <a:r>
              <a:rPr lang="en-GB"/>
              <a:t>CharacterController</a:t>
            </a:r>
            <a:endParaRPr/>
          </a:p>
          <a:p>
            <a:pPr indent="-317500" lvl="2" marL="1371600" marR="0" rtl="0" algn="l">
              <a:lnSpc>
                <a:spcPct val="115000"/>
              </a:lnSpc>
              <a:spcBef>
                <a:spcPts val="0"/>
              </a:spcBef>
              <a:spcAft>
                <a:spcPts val="0"/>
              </a:spcAft>
              <a:buSzPts val="1400"/>
              <a:buChar char="■"/>
            </a:pPr>
            <a:r>
              <a:rPr lang="en-GB"/>
              <a:t>SimpleMove</a:t>
            </a:r>
            <a:endParaRPr/>
          </a:p>
          <a:p>
            <a:pPr indent="-317500" lvl="2" marL="1371600" marR="0" rtl="0" algn="l">
              <a:lnSpc>
                <a:spcPct val="115000"/>
              </a:lnSpc>
              <a:spcBef>
                <a:spcPts val="0"/>
              </a:spcBef>
              <a:spcAft>
                <a:spcPts val="0"/>
              </a:spcAft>
              <a:buSzPts val="1400"/>
              <a:buChar char="■"/>
            </a:pPr>
            <a:r>
              <a:rPr lang="en-GB"/>
              <a:t>Move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 Script in Unity(Fundamental)</a:t>
            </a:r>
            <a:endParaRPr/>
          </a:p>
        </p:txBody>
      </p:sp>
      <p:sp>
        <p:nvSpPr>
          <p:cNvPr id="587" name="Google Shape;587;p68"/>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Interaction</a:t>
            </a:r>
            <a:endParaRPr/>
          </a:p>
          <a:p>
            <a:pPr indent="-317500" lvl="1" marL="914400" marR="0" rtl="0" algn="l">
              <a:lnSpc>
                <a:spcPct val="115000"/>
              </a:lnSpc>
              <a:spcBef>
                <a:spcPts val="0"/>
              </a:spcBef>
              <a:spcAft>
                <a:spcPts val="0"/>
              </a:spcAft>
              <a:buSzPts val="1400"/>
              <a:buChar char="○"/>
            </a:pPr>
            <a:r>
              <a:rPr lang="en-GB"/>
              <a:t>Input</a:t>
            </a:r>
            <a:endParaRPr/>
          </a:p>
          <a:p>
            <a:pPr indent="-317500" lvl="2" marL="1371600" marR="0" rtl="0" algn="l">
              <a:lnSpc>
                <a:spcPct val="115000"/>
              </a:lnSpc>
              <a:spcBef>
                <a:spcPts val="0"/>
              </a:spcBef>
              <a:spcAft>
                <a:spcPts val="0"/>
              </a:spcAft>
              <a:buSzPts val="1400"/>
              <a:buChar char="■"/>
            </a:pPr>
            <a:r>
              <a:rPr lang="en-GB"/>
              <a:t>GetMouseButtonXXX</a:t>
            </a:r>
            <a:endParaRPr/>
          </a:p>
          <a:p>
            <a:pPr indent="-317500" lvl="2" marL="1371600" rtl="0" algn="l">
              <a:spcBef>
                <a:spcPts val="0"/>
              </a:spcBef>
              <a:spcAft>
                <a:spcPts val="0"/>
              </a:spcAft>
              <a:buSzPts val="1400"/>
              <a:buChar char="■"/>
            </a:pPr>
            <a:r>
              <a:rPr lang="en-GB"/>
              <a:t>mousePosition</a:t>
            </a:r>
            <a:endParaRPr/>
          </a:p>
          <a:p>
            <a:pPr indent="-317500" lvl="2" marL="1371600" marR="0" rtl="0" algn="l">
              <a:lnSpc>
                <a:spcPct val="115000"/>
              </a:lnSpc>
              <a:spcBef>
                <a:spcPts val="0"/>
              </a:spcBef>
              <a:spcAft>
                <a:spcPts val="0"/>
              </a:spcAft>
              <a:buSzPts val="1400"/>
              <a:buChar char="■"/>
            </a:pPr>
            <a:r>
              <a:rPr lang="en-GB"/>
              <a:t>GetKeyXXX</a:t>
            </a:r>
            <a:endParaRPr/>
          </a:p>
          <a:p>
            <a:pPr indent="-317500" lvl="2" marL="1371600" marR="0" rtl="0" algn="l">
              <a:lnSpc>
                <a:spcPct val="115000"/>
              </a:lnSpc>
              <a:spcBef>
                <a:spcPts val="0"/>
              </a:spcBef>
              <a:spcAft>
                <a:spcPts val="0"/>
              </a:spcAft>
              <a:buSzPts val="1400"/>
              <a:buChar char="■"/>
            </a:pPr>
            <a:r>
              <a:rPr lang="en-GB"/>
              <a:t>GetTouch</a:t>
            </a:r>
            <a:endParaRPr/>
          </a:p>
          <a:p>
            <a:pPr indent="-317500" lvl="2" marL="1371600" marR="0" rtl="0" algn="l">
              <a:lnSpc>
                <a:spcPct val="115000"/>
              </a:lnSpc>
              <a:spcBef>
                <a:spcPts val="0"/>
              </a:spcBef>
              <a:spcAft>
                <a:spcPts val="0"/>
              </a:spcAft>
              <a:buSzPts val="1400"/>
              <a:buChar char="■"/>
            </a:pPr>
            <a:r>
              <a:rPr lang="en-GB"/>
              <a:t>GetAxis</a:t>
            </a:r>
            <a:endParaRPr/>
          </a:p>
          <a:p>
            <a:pPr indent="-317500" lvl="1" marL="914400" marR="0" rtl="0" algn="l">
              <a:lnSpc>
                <a:spcPct val="115000"/>
              </a:lnSpc>
              <a:spcBef>
                <a:spcPts val="0"/>
              </a:spcBef>
              <a:spcAft>
                <a:spcPts val="0"/>
              </a:spcAft>
              <a:buSzPts val="1400"/>
              <a:buChar char="○"/>
            </a:pPr>
            <a:r>
              <a:rPr lang="en-GB"/>
              <a:t>Physics</a:t>
            </a:r>
            <a:endParaRPr/>
          </a:p>
          <a:p>
            <a:pPr indent="-317500" lvl="2" marL="1371600" marR="0" rtl="0" algn="l">
              <a:lnSpc>
                <a:spcPct val="115000"/>
              </a:lnSpc>
              <a:spcBef>
                <a:spcPts val="0"/>
              </a:spcBef>
              <a:spcAft>
                <a:spcPts val="0"/>
              </a:spcAft>
              <a:buSzPts val="1400"/>
              <a:buChar char="■"/>
            </a:pPr>
            <a:r>
              <a:rPr lang="en-GB"/>
              <a:t>Raycast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 Script in Unity(Fundamental)</a:t>
            </a:r>
            <a:endParaRPr/>
          </a:p>
        </p:txBody>
      </p:sp>
      <p:sp>
        <p:nvSpPr>
          <p:cNvPr id="593" name="Google Shape;593;p69"/>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Delete GameObject</a:t>
            </a:r>
            <a:endParaRPr/>
          </a:p>
          <a:p>
            <a:pPr indent="-317500" lvl="1" marL="914400" marR="0" rtl="0" algn="l">
              <a:lnSpc>
                <a:spcPct val="115000"/>
              </a:lnSpc>
              <a:spcBef>
                <a:spcPts val="0"/>
              </a:spcBef>
              <a:spcAft>
                <a:spcPts val="0"/>
              </a:spcAft>
              <a:buClr>
                <a:schemeClr val="dk1"/>
              </a:buClr>
              <a:buSzPts val="1400"/>
              <a:buFont typeface="Roboto"/>
              <a:buChar char="○"/>
            </a:pPr>
            <a:r>
              <a:rPr lang="en-GB"/>
              <a:t>Destroy(x)</a:t>
            </a:r>
            <a:endParaRPr/>
          </a:p>
          <a:p>
            <a:pPr indent="0" lvl="0" marL="914400" marR="0" rtl="0" algn="l">
              <a:lnSpc>
                <a:spcPct val="115000"/>
              </a:lnSpc>
              <a:spcBef>
                <a:spcPts val="1600"/>
              </a:spcBef>
              <a:spcAft>
                <a:spcPts val="0"/>
              </a:spcAft>
              <a:buNone/>
            </a:pPr>
            <a:r>
              <a:t/>
            </a:r>
            <a:endParaRPr/>
          </a:p>
          <a:p>
            <a:pPr indent="-342900" lvl="0" marL="457200" marR="0" rtl="0" algn="l">
              <a:lnSpc>
                <a:spcPct val="115000"/>
              </a:lnSpc>
              <a:spcBef>
                <a:spcPts val="1600"/>
              </a:spcBef>
              <a:spcAft>
                <a:spcPts val="0"/>
              </a:spcAft>
              <a:buSzPts val="1800"/>
              <a:buChar char="●"/>
            </a:pPr>
            <a:r>
              <a:rPr lang="en-GB"/>
              <a:t>Show/Hide GameObject</a:t>
            </a:r>
            <a:endParaRPr/>
          </a:p>
          <a:p>
            <a:pPr indent="-317500" lvl="1" marL="914400" marR="0" rtl="0" algn="l">
              <a:lnSpc>
                <a:spcPct val="115000"/>
              </a:lnSpc>
              <a:spcBef>
                <a:spcPts val="0"/>
              </a:spcBef>
              <a:spcAft>
                <a:spcPts val="0"/>
              </a:spcAft>
              <a:buSzPts val="1400"/>
              <a:buChar char="○"/>
            </a:pPr>
            <a:r>
              <a:rPr lang="en-GB"/>
              <a:t>SetActive</a:t>
            </a:r>
            <a:endParaRPr/>
          </a:p>
          <a:p>
            <a:pPr indent="-317500" lvl="1" marL="914400" marR="0" rtl="0" algn="l">
              <a:lnSpc>
                <a:spcPct val="115000"/>
              </a:lnSpc>
              <a:spcBef>
                <a:spcPts val="0"/>
              </a:spcBef>
              <a:spcAft>
                <a:spcPts val="0"/>
              </a:spcAft>
              <a:buSzPts val="1400"/>
              <a:buChar char="○"/>
            </a:pPr>
            <a:r>
              <a:rPr lang="en-GB"/>
              <a:t>Renderer Component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 Script in Unity(Fundamental)</a:t>
            </a:r>
            <a:endParaRPr/>
          </a:p>
        </p:txBody>
      </p:sp>
      <p:sp>
        <p:nvSpPr>
          <p:cNvPr id="599" name="Google Shape;599;p70"/>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Callback Function in C#.</a:t>
            </a:r>
            <a:endParaRPr/>
          </a:p>
          <a:p>
            <a:pPr indent="0" lvl="0" marL="457200" rtl="0" algn="l">
              <a:lnSpc>
                <a:spcPct val="80000"/>
              </a:lnSpc>
              <a:spcBef>
                <a:spcPts val="1600"/>
              </a:spcBef>
              <a:spcAft>
                <a:spcPts val="0"/>
              </a:spcAft>
              <a:buNone/>
            </a:pPr>
            <a:r>
              <a:rPr lang="en-GB" sz="800"/>
              <a:t>public delegate void FunctionDelegate();</a:t>
            </a:r>
            <a:endParaRPr sz="800"/>
          </a:p>
          <a:p>
            <a:pPr indent="0" lvl="0" marL="457200" rtl="0" algn="l">
              <a:lnSpc>
                <a:spcPct val="80000"/>
              </a:lnSpc>
              <a:spcBef>
                <a:spcPts val="400"/>
              </a:spcBef>
              <a:spcAft>
                <a:spcPts val="0"/>
              </a:spcAft>
              <a:buNone/>
            </a:pPr>
            <a:r>
              <a:rPr lang="en-GB" sz="800"/>
              <a:t>public FunctionDelegate  m_SteeringDelegate  = null; </a:t>
            </a:r>
            <a:endParaRPr sz="800"/>
          </a:p>
          <a:p>
            <a:pPr indent="0" lvl="0" marL="457200" rtl="0" algn="l">
              <a:lnSpc>
                <a:spcPct val="80000"/>
              </a:lnSpc>
              <a:spcBef>
                <a:spcPts val="400"/>
              </a:spcBef>
              <a:spcAft>
                <a:spcPts val="0"/>
              </a:spcAft>
              <a:buNone/>
            </a:pPr>
            <a:r>
              <a:rPr lang="en-GB" sz="800"/>
              <a:t>使用 : </a:t>
            </a:r>
            <a:endParaRPr sz="800"/>
          </a:p>
          <a:p>
            <a:pPr indent="0" lvl="0" marL="457200" rtl="0" algn="l">
              <a:lnSpc>
                <a:spcPct val="80000"/>
              </a:lnSpc>
              <a:spcBef>
                <a:spcPts val="400"/>
              </a:spcBef>
              <a:spcAft>
                <a:spcPts val="0"/>
              </a:spcAft>
              <a:buNone/>
            </a:pPr>
            <a:r>
              <a:rPr lang="en-GB" sz="800"/>
              <a:t>In Behavior script:</a:t>
            </a:r>
            <a:endParaRPr sz="800"/>
          </a:p>
          <a:p>
            <a:pPr indent="0" lvl="0" marL="457200" rtl="0" algn="l">
              <a:lnSpc>
                <a:spcPct val="80000"/>
              </a:lnSpc>
              <a:spcBef>
                <a:spcPts val="400"/>
              </a:spcBef>
              <a:spcAft>
                <a:spcPts val="0"/>
              </a:spcAft>
              <a:buNone/>
            </a:pPr>
            <a:r>
              <a:rPr lang="en-GB" sz="800"/>
              <a:t>private void SeekBehavior()</a:t>
            </a:r>
            <a:endParaRPr sz="800"/>
          </a:p>
          <a:p>
            <a:pPr indent="0" lvl="0" marL="457200" rtl="0" algn="l">
              <a:lnSpc>
                <a:spcPct val="80000"/>
              </a:lnSpc>
              <a:spcBef>
                <a:spcPts val="400"/>
              </a:spcBef>
              <a:spcAft>
                <a:spcPts val="0"/>
              </a:spcAft>
              <a:buNone/>
            </a:pPr>
            <a:r>
              <a:rPr lang="en-GB" sz="800"/>
              <a:t>{</a:t>
            </a:r>
            <a:endParaRPr sz="800"/>
          </a:p>
          <a:p>
            <a:pPr indent="0" lvl="0" marL="457200" rtl="0" algn="l">
              <a:lnSpc>
                <a:spcPct val="80000"/>
              </a:lnSpc>
              <a:spcBef>
                <a:spcPts val="400"/>
              </a:spcBef>
              <a:spcAft>
                <a:spcPts val="0"/>
              </a:spcAft>
              <a:buNone/>
            </a:pPr>
            <a:r>
              <a:rPr lang="en-GB" sz="800"/>
              <a:t>}</a:t>
            </a:r>
            <a:endParaRPr sz="800"/>
          </a:p>
          <a:p>
            <a:pPr indent="0" lvl="0" marL="457200" rtl="0" algn="l">
              <a:lnSpc>
                <a:spcPct val="80000"/>
              </a:lnSpc>
              <a:spcBef>
                <a:spcPts val="400"/>
              </a:spcBef>
              <a:spcAft>
                <a:spcPts val="0"/>
              </a:spcAft>
              <a:buNone/>
            </a:pPr>
            <a:r>
              <a:t/>
            </a:r>
            <a:endParaRPr sz="800"/>
          </a:p>
          <a:p>
            <a:pPr indent="0" lvl="0" marL="457200" rtl="0" algn="l">
              <a:lnSpc>
                <a:spcPct val="80000"/>
              </a:lnSpc>
              <a:spcBef>
                <a:spcPts val="400"/>
              </a:spcBef>
              <a:spcAft>
                <a:spcPts val="0"/>
              </a:spcAft>
              <a:buNone/>
            </a:pPr>
            <a:r>
              <a:rPr lang="en-GB" sz="800"/>
              <a:t>In AI Control script:</a:t>
            </a:r>
            <a:endParaRPr sz="800"/>
          </a:p>
          <a:p>
            <a:pPr indent="0" lvl="0" marL="457200" rtl="0" algn="l">
              <a:lnSpc>
                <a:spcPct val="80000"/>
              </a:lnSpc>
              <a:spcBef>
                <a:spcPts val="400"/>
              </a:spcBef>
              <a:spcAft>
                <a:spcPts val="0"/>
              </a:spcAft>
              <a:buNone/>
            </a:pPr>
            <a:r>
              <a:rPr lang="en-GB" sz="800"/>
              <a:t>public void SetBehavior(FunctionDelegate func)</a:t>
            </a:r>
            <a:endParaRPr sz="800"/>
          </a:p>
          <a:p>
            <a:pPr indent="0" lvl="0" marL="457200" rtl="0" algn="l">
              <a:lnSpc>
                <a:spcPct val="80000"/>
              </a:lnSpc>
              <a:spcBef>
                <a:spcPts val="400"/>
              </a:spcBef>
              <a:spcAft>
                <a:spcPts val="0"/>
              </a:spcAft>
              <a:buNone/>
            </a:pPr>
            <a:r>
              <a:rPr lang="en-GB" sz="800"/>
              <a:t>{</a:t>
            </a:r>
            <a:endParaRPr sz="800"/>
          </a:p>
          <a:p>
            <a:pPr indent="0" lvl="0" marL="457200" rtl="0" algn="l">
              <a:lnSpc>
                <a:spcPct val="80000"/>
              </a:lnSpc>
              <a:spcBef>
                <a:spcPts val="400"/>
              </a:spcBef>
              <a:spcAft>
                <a:spcPts val="0"/>
              </a:spcAft>
              <a:buNone/>
            </a:pPr>
            <a:r>
              <a:rPr lang="en-GB" sz="800"/>
              <a:t>    m_SteeringDelegate = func</a:t>
            </a:r>
            <a:endParaRPr sz="800"/>
          </a:p>
          <a:p>
            <a:pPr indent="0" lvl="0" marL="457200" rtl="0" algn="l">
              <a:lnSpc>
                <a:spcPct val="80000"/>
              </a:lnSpc>
              <a:spcBef>
                <a:spcPts val="400"/>
              </a:spcBef>
              <a:spcAft>
                <a:spcPts val="0"/>
              </a:spcAft>
              <a:buNone/>
            </a:pPr>
            <a:r>
              <a:rPr lang="en-GB" sz="800"/>
              <a:t>}</a:t>
            </a:r>
            <a:endParaRPr sz="800"/>
          </a:p>
          <a:p>
            <a:pPr indent="0" lvl="0" marL="457200" rtl="0" algn="l">
              <a:lnSpc>
                <a:spcPct val="80000"/>
              </a:lnSpc>
              <a:spcBef>
                <a:spcPts val="400"/>
              </a:spcBef>
              <a:spcAft>
                <a:spcPts val="0"/>
              </a:spcAft>
              <a:buNone/>
            </a:pPr>
            <a:r>
              <a:t/>
            </a:r>
            <a:endParaRPr sz="800"/>
          </a:p>
          <a:p>
            <a:pPr indent="0" lvl="0" marL="457200" rtl="0" algn="l">
              <a:lnSpc>
                <a:spcPct val="80000"/>
              </a:lnSpc>
              <a:spcBef>
                <a:spcPts val="400"/>
              </a:spcBef>
              <a:spcAft>
                <a:spcPts val="0"/>
              </a:spcAft>
              <a:buNone/>
            </a:pPr>
            <a:r>
              <a:rPr lang="en-GB" sz="800"/>
              <a:t>Publuc void RunMyBehavior() {</a:t>
            </a:r>
            <a:endParaRPr sz="800"/>
          </a:p>
          <a:p>
            <a:pPr indent="0" lvl="0" marL="457200" rtl="0" algn="l">
              <a:lnSpc>
                <a:spcPct val="80000"/>
              </a:lnSpc>
              <a:spcBef>
                <a:spcPts val="400"/>
              </a:spcBef>
              <a:spcAft>
                <a:spcPts val="0"/>
              </a:spcAft>
              <a:buNone/>
            </a:pPr>
            <a:r>
              <a:rPr lang="en-GB" sz="800"/>
              <a:t>    If(m_SteeringDelegate != null)</a:t>
            </a:r>
            <a:endParaRPr sz="800"/>
          </a:p>
          <a:p>
            <a:pPr indent="0" lvl="0" marL="457200" rtl="0" algn="l">
              <a:lnSpc>
                <a:spcPct val="80000"/>
              </a:lnSpc>
              <a:spcBef>
                <a:spcPts val="400"/>
              </a:spcBef>
              <a:spcAft>
                <a:spcPts val="0"/>
              </a:spcAft>
              <a:buNone/>
            </a:pPr>
            <a:r>
              <a:rPr lang="en-GB" sz="800"/>
              <a:t>        m_SteeringDelegate();</a:t>
            </a:r>
            <a:endParaRPr sz="800"/>
          </a:p>
          <a:p>
            <a:pPr indent="0" lvl="0" marL="457200" rtl="0" algn="l">
              <a:lnSpc>
                <a:spcPct val="80000"/>
              </a:lnSpc>
              <a:spcBef>
                <a:spcPts val="400"/>
              </a:spcBef>
              <a:spcAft>
                <a:spcPts val="0"/>
              </a:spcAft>
              <a:buNone/>
            </a:pPr>
            <a:r>
              <a:rPr lang="en-GB" sz="800"/>
              <a:t>}</a:t>
            </a:r>
            <a:endParaRPr sz="800"/>
          </a:p>
          <a:p>
            <a:pPr indent="0" lvl="0" marL="914400" marR="0" rtl="0" algn="l">
              <a:lnSpc>
                <a:spcPct val="115000"/>
              </a:lnSpc>
              <a:spcBef>
                <a:spcPts val="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 Script in Unity(Fundamental)</a:t>
            </a:r>
            <a:endParaRPr/>
          </a:p>
        </p:txBody>
      </p:sp>
      <p:sp>
        <p:nvSpPr>
          <p:cNvPr id="605" name="Google Shape;605;p71"/>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Try to use script to control some component : </a:t>
            </a:r>
            <a:endParaRPr/>
          </a:p>
          <a:p>
            <a:pPr indent="-317500" lvl="1" marL="914400" marR="0" rtl="0" algn="l">
              <a:lnSpc>
                <a:spcPct val="115000"/>
              </a:lnSpc>
              <a:spcBef>
                <a:spcPts val="0"/>
              </a:spcBef>
              <a:spcAft>
                <a:spcPts val="0"/>
              </a:spcAft>
              <a:buSzPts val="1400"/>
              <a:buChar char="○"/>
            </a:pPr>
            <a:r>
              <a:rPr lang="en-GB"/>
              <a:t>Camera</a:t>
            </a:r>
            <a:endParaRPr/>
          </a:p>
          <a:p>
            <a:pPr indent="-317500" lvl="1" marL="914400" marR="0" rtl="0" algn="l">
              <a:lnSpc>
                <a:spcPct val="115000"/>
              </a:lnSpc>
              <a:spcBef>
                <a:spcPts val="0"/>
              </a:spcBef>
              <a:spcAft>
                <a:spcPts val="0"/>
              </a:spcAft>
              <a:buSzPts val="1400"/>
              <a:buChar char="○"/>
            </a:pPr>
            <a:r>
              <a:rPr lang="en-GB"/>
              <a:t>Light</a:t>
            </a:r>
            <a:endParaRPr/>
          </a:p>
          <a:p>
            <a:pPr indent="-317500" lvl="1" marL="914400" marR="0" rtl="0" algn="l">
              <a:lnSpc>
                <a:spcPct val="115000"/>
              </a:lnSpc>
              <a:spcBef>
                <a:spcPts val="0"/>
              </a:spcBef>
              <a:spcAft>
                <a:spcPts val="0"/>
              </a:spcAft>
              <a:buSzPts val="1400"/>
              <a:buChar char="○"/>
            </a:pPr>
            <a:r>
              <a:rPr lang="en-GB"/>
              <a:t>Renderer</a:t>
            </a:r>
            <a:endParaRPr/>
          </a:p>
          <a:p>
            <a:pPr indent="-317500" lvl="1" marL="914400" marR="0" rtl="0" algn="l">
              <a:lnSpc>
                <a:spcPct val="115000"/>
              </a:lnSpc>
              <a:spcBef>
                <a:spcPts val="0"/>
              </a:spcBef>
              <a:spcAft>
                <a:spcPts val="0"/>
              </a:spcAft>
              <a:buSzPts val="1400"/>
              <a:buChar char="○"/>
            </a:pPr>
            <a:r>
              <a:rPr lang="en-GB"/>
              <a:t>ParticleSystem</a:t>
            </a:r>
            <a:endParaRPr/>
          </a:p>
          <a:p>
            <a:pPr indent="-317500" lvl="1" marL="914400" marR="0" rtl="0" algn="l">
              <a:lnSpc>
                <a:spcPct val="115000"/>
              </a:lnSpc>
              <a:spcBef>
                <a:spcPts val="0"/>
              </a:spcBef>
              <a:spcAft>
                <a:spcPts val="0"/>
              </a:spcAft>
              <a:buSzPts val="1400"/>
              <a:buChar char="○"/>
            </a:pPr>
            <a:r>
              <a:rPr lang="en-GB"/>
              <a:t>AudioSource/AudioListener</a:t>
            </a:r>
            <a:endParaRPr/>
          </a:p>
          <a:p>
            <a:pPr indent="-317500" lvl="1" marL="914400" marR="0" rtl="0" algn="l">
              <a:lnSpc>
                <a:spcPct val="115000"/>
              </a:lnSpc>
              <a:spcBef>
                <a:spcPts val="0"/>
              </a:spcBef>
              <a:spcAft>
                <a:spcPts val="0"/>
              </a:spcAft>
              <a:buSzPts val="1400"/>
              <a:buChar char="○"/>
            </a:pPr>
            <a:r>
              <a:rPr lang="en-GB"/>
              <a:t>Animator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sp>
        <p:nvSpPr>
          <p:cNvPr id="151" name="Google Shape;151;p18"/>
          <p:cNvSpPr txBox="1"/>
          <p:nvPr>
            <p:ph idx="1" type="body"/>
          </p:nvPr>
        </p:nvSpPr>
        <p:spPr>
          <a:xfrm>
            <a:off x="328000" y="14973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Menubar - File</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52" name="Google Shape;152;p18"/>
          <p:cNvPicPr preferRelativeResize="0"/>
          <p:nvPr/>
        </p:nvPicPr>
        <p:blipFill>
          <a:blip r:embed="rId3">
            <a:alphaModFix/>
          </a:blip>
          <a:stretch>
            <a:fillRect/>
          </a:stretch>
        </p:blipFill>
        <p:spPr>
          <a:xfrm>
            <a:off x="2637470" y="1897445"/>
            <a:ext cx="5208201" cy="2721775"/>
          </a:xfrm>
          <a:prstGeom prst="rect">
            <a:avLst/>
          </a:prstGeom>
          <a:noFill/>
          <a:ln>
            <a:noFill/>
          </a:ln>
        </p:spPr>
      </p:pic>
      <p:sp>
        <p:nvSpPr>
          <p:cNvPr id="153" name="Google Shape;153;p18"/>
          <p:cNvSpPr/>
          <p:nvPr/>
        </p:nvSpPr>
        <p:spPr>
          <a:xfrm>
            <a:off x="2806400" y="2168150"/>
            <a:ext cx="2430900" cy="94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txBox="1"/>
          <p:nvPr/>
        </p:nvSpPr>
        <p:spPr>
          <a:xfrm>
            <a:off x="1771725" y="2346475"/>
            <a:ext cx="1013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場景控管</a:t>
            </a:r>
            <a:endParaRPr b="1">
              <a:solidFill>
                <a:srgbClr val="FF0000"/>
              </a:solidFill>
              <a:latin typeface="Roboto"/>
              <a:ea typeface="Roboto"/>
              <a:cs typeface="Roboto"/>
              <a:sym typeface="Roboto"/>
            </a:endParaRPr>
          </a:p>
        </p:txBody>
      </p:sp>
      <p:sp>
        <p:nvSpPr>
          <p:cNvPr id="155" name="Google Shape;155;p18"/>
          <p:cNvSpPr txBox="1"/>
          <p:nvPr/>
        </p:nvSpPr>
        <p:spPr>
          <a:xfrm>
            <a:off x="1351575" y="3698075"/>
            <a:ext cx="54063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6" name="Google Shape;156;p18"/>
          <p:cNvSpPr/>
          <p:nvPr/>
        </p:nvSpPr>
        <p:spPr>
          <a:xfrm>
            <a:off x="2806400" y="3184075"/>
            <a:ext cx="2430900" cy="63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txBox="1"/>
          <p:nvPr/>
        </p:nvSpPr>
        <p:spPr>
          <a:xfrm>
            <a:off x="1782220" y="3268375"/>
            <a:ext cx="1013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專案控管</a:t>
            </a:r>
            <a:endParaRPr b="1">
              <a:solidFill>
                <a:srgbClr val="FF0000"/>
              </a:solidFill>
              <a:latin typeface="Roboto"/>
              <a:ea typeface="Roboto"/>
              <a:cs typeface="Roboto"/>
              <a:sym typeface="Roboto"/>
            </a:endParaRPr>
          </a:p>
        </p:txBody>
      </p:sp>
      <p:sp>
        <p:nvSpPr>
          <p:cNvPr id="158" name="Google Shape;158;p18"/>
          <p:cNvSpPr/>
          <p:nvPr/>
        </p:nvSpPr>
        <p:spPr>
          <a:xfrm>
            <a:off x="2806400" y="3882600"/>
            <a:ext cx="2430900" cy="44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txBox="1"/>
          <p:nvPr/>
        </p:nvSpPr>
        <p:spPr>
          <a:xfrm>
            <a:off x="1220174" y="3941475"/>
            <a:ext cx="17760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編譯與執行相關</a:t>
            </a:r>
            <a:endParaRPr b="1">
              <a:solidFill>
                <a:srgbClr val="FF0000"/>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實作簡易第一人稱射擊</a:t>
            </a:r>
            <a:endParaRPr/>
          </a:p>
        </p:txBody>
      </p:sp>
      <p:sp>
        <p:nvSpPr>
          <p:cNvPr id="611" name="Google Shape;611;p72"/>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Keyboard</a:t>
            </a:r>
            <a:endParaRPr/>
          </a:p>
          <a:p>
            <a:pPr indent="-342900" lvl="1" marL="914400" marR="0" rtl="0" algn="l">
              <a:lnSpc>
                <a:spcPct val="115000"/>
              </a:lnSpc>
              <a:spcBef>
                <a:spcPts val="0"/>
              </a:spcBef>
              <a:spcAft>
                <a:spcPts val="0"/>
              </a:spcAft>
              <a:buClr>
                <a:schemeClr val="dk1"/>
              </a:buClr>
              <a:buSzPts val="1800"/>
              <a:buFont typeface="Roboto"/>
              <a:buChar char="○"/>
            </a:pPr>
            <a:r>
              <a:rPr lang="en-GB"/>
              <a:t>A/Left : Move Left</a:t>
            </a:r>
            <a:endParaRPr/>
          </a:p>
          <a:p>
            <a:pPr indent="-317500" lvl="1" marL="914400" marR="0" rtl="0" algn="l">
              <a:lnSpc>
                <a:spcPct val="115000"/>
              </a:lnSpc>
              <a:spcBef>
                <a:spcPts val="0"/>
              </a:spcBef>
              <a:spcAft>
                <a:spcPts val="0"/>
              </a:spcAft>
              <a:buSzPts val="1400"/>
              <a:buChar char="○"/>
            </a:pPr>
            <a:r>
              <a:rPr lang="en-GB"/>
              <a:t>W/Up : Move Forward</a:t>
            </a:r>
            <a:endParaRPr/>
          </a:p>
          <a:p>
            <a:pPr indent="-317500" lvl="1" marL="914400" marR="0" rtl="0" algn="l">
              <a:lnSpc>
                <a:spcPct val="115000"/>
              </a:lnSpc>
              <a:spcBef>
                <a:spcPts val="0"/>
              </a:spcBef>
              <a:spcAft>
                <a:spcPts val="0"/>
              </a:spcAft>
              <a:buSzPts val="1400"/>
              <a:buChar char="○"/>
            </a:pPr>
            <a:r>
              <a:rPr lang="en-GB"/>
              <a:t>S/Down : Move Backward</a:t>
            </a:r>
            <a:endParaRPr/>
          </a:p>
          <a:p>
            <a:pPr indent="-317500" lvl="1" marL="914400" marR="0" rtl="0" algn="l">
              <a:lnSpc>
                <a:spcPct val="115000"/>
              </a:lnSpc>
              <a:spcBef>
                <a:spcPts val="0"/>
              </a:spcBef>
              <a:spcAft>
                <a:spcPts val="0"/>
              </a:spcAft>
              <a:buSzPts val="1400"/>
              <a:buChar char="○"/>
            </a:pPr>
            <a:r>
              <a:rPr lang="en-GB"/>
              <a:t>D/Right : Move Right</a:t>
            </a:r>
            <a:endParaRPr/>
          </a:p>
          <a:p>
            <a:pPr indent="-342900" lvl="0" marL="457200" marR="0" rtl="0" algn="l">
              <a:lnSpc>
                <a:spcPct val="115000"/>
              </a:lnSpc>
              <a:spcBef>
                <a:spcPts val="0"/>
              </a:spcBef>
              <a:spcAft>
                <a:spcPts val="0"/>
              </a:spcAft>
              <a:buSzPts val="1800"/>
              <a:buChar char="●"/>
            </a:pPr>
            <a:r>
              <a:rPr lang="en-GB"/>
              <a:t>Mouse</a:t>
            </a:r>
            <a:endParaRPr/>
          </a:p>
          <a:p>
            <a:pPr indent="-317500" lvl="1" marL="914400" marR="0" rtl="0" algn="l">
              <a:lnSpc>
                <a:spcPct val="115000"/>
              </a:lnSpc>
              <a:spcBef>
                <a:spcPts val="0"/>
              </a:spcBef>
              <a:spcAft>
                <a:spcPts val="0"/>
              </a:spcAft>
              <a:buSzPts val="1400"/>
              <a:buChar char="○"/>
            </a:pPr>
            <a:r>
              <a:rPr lang="en-GB"/>
              <a:t>Mouse delta poistion control the camera rotation</a:t>
            </a:r>
            <a:endParaRPr/>
          </a:p>
          <a:p>
            <a:pPr indent="-342900" lvl="0" marL="457200" marR="0" rtl="0" algn="l">
              <a:lnSpc>
                <a:spcPct val="115000"/>
              </a:lnSpc>
              <a:spcBef>
                <a:spcPts val="0"/>
              </a:spcBef>
              <a:spcAft>
                <a:spcPts val="0"/>
              </a:spcAft>
              <a:buSzPts val="1800"/>
              <a:buChar char="●"/>
            </a:pPr>
            <a:r>
              <a:rPr lang="en-GB"/>
              <a:t>Bullet</a:t>
            </a:r>
            <a:endParaRPr/>
          </a:p>
          <a:p>
            <a:pPr indent="-317500" lvl="1" marL="914400" marR="0" rtl="0" algn="l">
              <a:lnSpc>
                <a:spcPct val="115000"/>
              </a:lnSpc>
              <a:spcBef>
                <a:spcPts val="0"/>
              </a:spcBef>
              <a:spcAft>
                <a:spcPts val="0"/>
              </a:spcAft>
              <a:buSzPts val="1400"/>
              <a:buChar char="○"/>
            </a:pPr>
            <a:r>
              <a:rPr lang="en-GB"/>
              <a:t>Collision</a:t>
            </a:r>
            <a:endParaRPr/>
          </a:p>
          <a:p>
            <a:pPr indent="-317500" lvl="1" marL="914400" marR="0" rtl="0" algn="l">
              <a:lnSpc>
                <a:spcPct val="115000"/>
              </a:lnSpc>
              <a:spcBef>
                <a:spcPts val="0"/>
              </a:spcBef>
              <a:spcAft>
                <a:spcPts val="0"/>
              </a:spcAft>
              <a:buSzPts val="1400"/>
              <a:buChar char="○"/>
            </a:pPr>
            <a:r>
              <a:rPr lang="en-GB"/>
              <a:t>Trail Renderer</a:t>
            </a:r>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617" name="Google Shape;617;p73"/>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Prefab</a:t>
            </a:r>
            <a:endParaRPr/>
          </a:p>
          <a:p>
            <a:pPr indent="-317500" lvl="1" marL="914400" marR="0" rtl="0" algn="l">
              <a:lnSpc>
                <a:spcPct val="115000"/>
              </a:lnSpc>
              <a:spcBef>
                <a:spcPts val="0"/>
              </a:spcBef>
              <a:spcAft>
                <a:spcPts val="0"/>
              </a:spcAft>
              <a:buClr>
                <a:schemeClr val="dk1"/>
              </a:buClr>
              <a:buSzPts val="1400"/>
              <a:buFont typeface="Roboto"/>
              <a:buChar char="○"/>
            </a:pPr>
            <a:r>
              <a:rPr lang="en-GB"/>
              <a:t>GameObject + Components</a:t>
            </a:r>
            <a:endParaRPr/>
          </a:p>
          <a:p>
            <a:pPr indent="-317500" lvl="1" marL="914400" marR="0" rtl="0" algn="l">
              <a:lnSpc>
                <a:spcPct val="115000"/>
              </a:lnSpc>
              <a:spcBef>
                <a:spcPts val="0"/>
              </a:spcBef>
              <a:spcAft>
                <a:spcPts val="0"/>
              </a:spcAft>
              <a:buSzPts val="1400"/>
              <a:buChar char="○"/>
            </a:pPr>
            <a:r>
              <a:rPr lang="en-GB"/>
              <a:t>建立</a:t>
            </a:r>
            <a:endParaRPr/>
          </a:p>
          <a:p>
            <a:pPr indent="-317500" lvl="2" marL="1371600" marR="0" rtl="0" algn="l">
              <a:lnSpc>
                <a:spcPct val="115000"/>
              </a:lnSpc>
              <a:spcBef>
                <a:spcPts val="0"/>
              </a:spcBef>
              <a:spcAft>
                <a:spcPts val="0"/>
              </a:spcAft>
              <a:buSzPts val="1400"/>
              <a:buChar char="■"/>
            </a:pPr>
            <a:r>
              <a:rPr lang="en-GB"/>
              <a:t>從Hierarchy view 拖拉到 Project view即可建立</a:t>
            </a:r>
            <a:endParaRPr/>
          </a:p>
          <a:p>
            <a:pPr indent="-317500" lvl="2" marL="1371600" marR="0" rtl="0" algn="l">
              <a:lnSpc>
                <a:spcPct val="115000"/>
              </a:lnSpc>
              <a:spcBef>
                <a:spcPts val="0"/>
              </a:spcBef>
              <a:spcAft>
                <a:spcPts val="0"/>
              </a:spcAft>
              <a:buSzPts val="1400"/>
              <a:buChar char="■"/>
            </a:pPr>
            <a:r>
              <a:rPr lang="en-GB"/>
              <a:t>從Script建立</a:t>
            </a:r>
            <a:endParaRPr/>
          </a:p>
          <a:p>
            <a:pPr indent="0" lvl="0" marL="13716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618" name="Google Shape;618;p73"/>
          <p:cNvPicPr preferRelativeResize="0"/>
          <p:nvPr/>
        </p:nvPicPr>
        <p:blipFill>
          <a:blip r:embed="rId3">
            <a:alphaModFix/>
          </a:blip>
          <a:stretch>
            <a:fillRect/>
          </a:stretch>
        </p:blipFill>
        <p:spPr>
          <a:xfrm>
            <a:off x="3269845" y="2722450"/>
            <a:ext cx="4431376" cy="2262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4"/>
          <p:cNvSpPr txBox="1"/>
          <p:nvPr>
            <p:ph type="title"/>
          </p:nvPr>
        </p:nvSpPr>
        <p:spPr>
          <a:xfrm>
            <a:off x="387900" y="49340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物件讀取</a:t>
            </a:r>
            <a:endParaRPr/>
          </a:p>
        </p:txBody>
      </p:sp>
      <p:sp>
        <p:nvSpPr>
          <p:cNvPr id="624" name="Google Shape;624;p74"/>
          <p:cNvSpPr txBox="1"/>
          <p:nvPr>
            <p:ph idx="1" type="body"/>
          </p:nvPr>
        </p:nvSpPr>
        <p:spPr>
          <a:xfrm>
            <a:off x="387900" y="1489825"/>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Resources</a:t>
            </a:r>
            <a:endParaRPr/>
          </a:p>
          <a:p>
            <a:pPr indent="-317500" lvl="1" marL="914400" rtl="0" algn="l">
              <a:spcBef>
                <a:spcPts val="0"/>
              </a:spcBef>
              <a:spcAft>
                <a:spcPts val="0"/>
              </a:spcAft>
              <a:buSzPts val="1400"/>
              <a:buChar char="○"/>
            </a:pPr>
            <a:r>
              <a:rPr lang="en-GB"/>
              <a:t>“Resources” 資料夾</a:t>
            </a:r>
            <a:endParaRPr/>
          </a:p>
          <a:p>
            <a:pPr indent="-317500" lvl="1" marL="914400" rtl="0" algn="l">
              <a:spcBef>
                <a:spcPts val="0"/>
              </a:spcBef>
              <a:spcAft>
                <a:spcPts val="0"/>
              </a:spcAft>
              <a:buSzPts val="1400"/>
              <a:buChar char="○"/>
            </a:pPr>
            <a:r>
              <a:rPr lang="en-GB">
                <a:latin typeface="Arial"/>
                <a:ea typeface="Arial"/>
                <a:cs typeface="Arial"/>
                <a:sym typeface="Arial"/>
              </a:rPr>
              <a:t>Load</a:t>
            </a:r>
            <a:endParaRPr>
              <a:latin typeface="Arial"/>
              <a:ea typeface="Arial"/>
              <a:cs typeface="Arial"/>
              <a:sym typeface="Arial"/>
            </a:endParaRPr>
          </a:p>
          <a:p>
            <a:pPr indent="-317500" lvl="1" marL="914400" rtl="0" algn="l">
              <a:spcBef>
                <a:spcPts val="0"/>
              </a:spcBef>
              <a:spcAft>
                <a:spcPts val="0"/>
              </a:spcAft>
              <a:buSzPts val="1400"/>
              <a:buFont typeface="Arial"/>
              <a:buChar char="○"/>
            </a:pPr>
            <a:r>
              <a:rPr lang="en-GB">
                <a:latin typeface="Arial"/>
                <a:ea typeface="Arial"/>
                <a:cs typeface="Arial"/>
                <a:sym typeface="Arial"/>
              </a:rPr>
              <a:t>LoadAll</a:t>
            </a:r>
            <a:endParaRPr>
              <a:latin typeface="Arial"/>
              <a:ea typeface="Arial"/>
              <a:cs typeface="Arial"/>
              <a:sym typeface="Arial"/>
            </a:endParaRPr>
          </a:p>
          <a:p>
            <a:pPr indent="-317500" lvl="1" marL="914400" rtl="0" algn="l">
              <a:spcBef>
                <a:spcPts val="0"/>
              </a:spcBef>
              <a:spcAft>
                <a:spcPts val="0"/>
              </a:spcAft>
              <a:buSzPts val="1400"/>
              <a:buFont typeface="Arial"/>
              <a:buChar char="○"/>
            </a:pPr>
            <a:r>
              <a:rPr lang="en-GB">
                <a:latin typeface="Arial"/>
                <a:ea typeface="Arial"/>
                <a:cs typeface="Arial"/>
                <a:sym typeface="Arial"/>
              </a:rPr>
              <a:t>LoadAsync</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625" name="Google Shape;625;p74"/>
          <p:cNvPicPr preferRelativeResize="0"/>
          <p:nvPr/>
        </p:nvPicPr>
        <p:blipFill>
          <a:blip r:embed="rId3">
            <a:alphaModFix/>
          </a:blip>
          <a:stretch>
            <a:fillRect/>
          </a:stretch>
        </p:blipFill>
        <p:spPr>
          <a:xfrm>
            <a:off x="3718900" y="2571749"/>
            <a:ext cx="3498525" cy="2447850"/>
          </a:xfrm>
          <a:prstGeom prst="rect">
            <a:avLst/>
          </a:prstGeom>
          <a:noFill/>
          <a:ln>
            <a:noFill/>
          </a:ln>
        </p:spPr>
      </p:pic>
      <p:pic>
        <p:nvPicPr>
          <p:cNvPr id="626" name="Google Shape;626;p74"/>
          <p:cNvPicPr preferRelativeResize="0"/>
          <p:nvPr/>
        </p:nvPicPr>
        <p:blipFill>
          <a:blip r:embed="rId4">
            <a:alphaModFix/>
          </a:blip>
          <a:stretch>
            <a:fillRect/>
          </a:stretch>
        </p:blipFill>
        <p:spPr>
          <a:xfrm>
            <a:off x="3692950" y="1420750"/>
            <a:ext cx="4316251" cy="9989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632" name="Google Shape;632;p75"/>
          <p:cNvSpPr txBox="1"/>
          <p:nvPr>
            <p:ph idx="1" type="body"/>
          </p:nvPr>
        </p:nvSpPr>
        <p:spPr>
          <a:xfrm>
            <a:off x="387900" y="1489825"/>
            <a:ext cx="3420000" cy="36537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500"/>
              </a:spcBef>
              <a:spcAft>
                <a:spcPts val="0"/>
              </a:spcAft>
              <a:buSzPts val="1800"/>
              <a:buChar char="●"/>
            </a:pPr>
            <a:r>
              <a:rPr lang="en-GB"/>
              <a:t>StartCoroutine : </a:t>
            </a:r>
            <a:endParaRPr/>
          </a:p>
          <a:p>
            <a:pPr indent="-317500" lvl="1" marL="914400" rtl="0" algn="l">
              <a:lnSpc>
                <a:spcPct val="90000"/>
              </a:lnSpc>
              <a:spcBef>
                <a:spcPts val="0"/>
              </a:spcBef>
              <a:spcAft>
                <a:spcPts val="0"/>
              </a:spcAft>
              <a:buSzPts val="1400"/>
              <a:buChar char="○"/>
            </a:pPr>
            <a:r>
              <a:rPr lang="en-GB"/>
              <a:t>Not multi-thread. 程式run到yield return時會先暫時跳出繼續執行application.直到一定時間會在觸發coroutine繼續執行.</a:t>
            </a:r>
            <a:endParaRPr/>
          </a:p>
          <a:p>
            <a:pPr indent="0" lvl="0" marL="0" marR="0" rtl="0" algn="l">
              <a:lnSpc>
                <a:spcPct val="115000"/>
              </a:lnSpc>
              <a:spcBef>
                <a:spcPts val="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
        <p:nvSpPr>
          <p:cNvPr id="633" name="Google Shape;633;p75"/>
          <p:cNvSpPr/>
          <p:nvPr/>
        </p:nvSpPr>
        <p:spPr>
          <a:xfrm>
            <a:off x="3916572" y="2359036"/>
            <a:ext cx="1768800" cy="2307600"/>
          </a:xfrm>
          <a:prstGeom prst="rect">
            <a:avLst/>
          </a:prstGeom>
          <a:solidFill>
            <a:srgbClr val="8D89A4"/>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634" name="Google Shape;634;p75"/>
          <p:cNvSpPr/>
          <p:nvPr/>
        </p:nvSpPr>
        <p:spPr>
          <a:xfrm>
            <a:off x="3916572" y="1966724"/>
            <a:ext cx="1768800" cy="382200"/>
          </a:xfrm>
          <a:prstGeom prst="rect">
            <a:avLst/>
          </a:prstGeom>
          <a:solidFill>
            <a:srgbClr val="FFFFFF"/>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Application</a:t>
            </a:r>
            <a:endParaRPr>
              <a:latin typeface="Roboto"/>
              <a:ea typeface="Roboto"/>
              <a:cs typeface="Roboto"/>
              <a:sym typeface="Roboto"/>
            </a:endParaRPr>
          </a:p>
        </p:txBody>
      </p:sp>
      <p:sp>
        <p:nvSpPr>
          <p:cNvPr id="635" name="Google Shape;635;p75"/>
          <p:cNvSpPr/>
          <p:nvPr/>
        </p:nvSpPr>
        <p:spPr>
          <a:xfrm>
            <a:off x="4264111" y="2398382"/>
            <a:ext cx="1074000" cy="202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i="0" lang="en-GB" sz="1200" u="none" cap="none" strike="noStrike">
                <a:latin typeface="Roboto"/>
                <a:ea typeface="Roboto"/>
                <a:cs typeface="Roboto"/>
                <a:sym typeface="Roboto"/>
              </a:rPr>
              <a:t>Main Thread</a:t>
            </a:r>
            <a:endParaRPr sz="1200">
              <a:latin typeface="Roboto"/>
              <a:ea typeface="Roboto"/>
              <a:cs typeface="Roboto"/>
              <a:sym typeface="Roboto"/>
            </a:endParaRPr>
          </a:p>
        </p:txBody>
      </p:sp>
      <p:sp>
        <p:nvSpPr>
          <p:cNvPr id="636" name="Google Shape;636;p75"/>
          <p:cNvSpPr/>
          <p:nvPr/>
        </p:nvSpPr>
        <p:spPr>
          <a:xfrm>
            <a:off x="4009344" y="2701460"/>
            <a:ext cx="1583400" cy="342000"/>
          </a:xfrm>
          <a:prstGeom prst="roundRect">
            <a:avLst>
              <a:gd fmla="val 41370" name="adj"/>
            </a:avLst>
          </a:prstGeom>
          <a:solidFill>
            <a:srgbClr val="FFFFFF"/>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200" u="none" cap="none" strike="noStrike">
                <a:latin typeface="Roboto"/>
                <a:ea typeface="Roboto"/>
                <a:cs typeface="Roboto"/>
                <a:sym typeface="Roboto"/>
              </a:rPr>
              <a:t>A Job</a:t>
            </a:r>
            <a:endParaRPr sz="1200">
              <a:latin typeface="Roboto"/>
              <a:ea typeface="Roboto"/>
              <a:cs typeface="Roboto"/>
              <a:sym typeface="Roboto"/>
            </a:endParaRPr>
          </a:p>
        </p:txBody>
      </p:sp>
      <p:sp>
        <p:nvSpPr>
          <p:cNvPr id="637" name="Google Shape;637;p75"/>
          <p:cNvSpPr/>
          <p:nvPr/>
        </p:nvSpPr>
        <p:spPr>
          <a:xfrm>
            <a:off x="4009344" y="3088262"/>
            <a:ext cx="1583400" cy="342000"/>
          </a:xfrm>
          <a:prstGeom prst="roundRect">
            <a:avLst>
              <a:gd fmla="val 41370" name="adj"/>
            </a:avLst>
          </a:prstGeom>
          <a:solidFill>
            <a:srgbClr val="FFFFFF"/>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200" u="none" cap="none" strike="noStrike">
                <a:latin typeface="Roboto"/>
                <a:ea typeface="Roboto"/>
                <a:cs typeface="Roboto"/>
                <a:sym typeface="Roboto"/>
              </a:rPr>
              <a:t>B Job</a:t>
            </a:r>
            <a:endParaRPr sz="1200">
              <a:latin typeface="Roboto"/>
              <a:ea typeface="Roboto"/>
              <a:cs typeface="Roboto"/>
              <a:sym typeface="Roboto"/>
            </a:endParaRPr>
          </a:p>
        </p:txBody>
      </p:sp>
      <p:sp>
        <p:nvSpPr>
          <p:cNvPr id="638" name="Google Shape;638;p75"/>
          <p:cNvSpPr/>
          <p:nvPr/>
        </p:nvSpPr>
        <p:spPr>
          <a:xfrm>
            <a:off x="4009344" y="3475064"/>
            <a:ext cx="1583400" cy="342000"/>
          </a:xfrm>
          <a:prstGeom prst="roundRect">
            <a:avLst>
              <a:gd fmla="val 41370" name="adj"/>
            </a:avLst>
          </a:prstGeom>
          <a:solidFill>
            <a:srgbClr val="FFFFFF"/>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200" u="none" cap="none" strike="noStrike">
                <a:latin typeface="Roboto"/>
                <a:ea typeface="Roboto"/>
                <a:cs typeface="Roboto"/>
                <a:sym typeface="Roboto"/>
              </a:rPr>
              <a:t>…</a:t>
            </a:r>
            <a:endParaRPr sz="1200">
              <a:latin typeface="Roboto"/>
              <a:ea typeface="Roboto"/>
              <a:cs typeface="Roboto"/>
              <a:sym typeface="Roboto"/>
            </a:endParaRPr>
          </a:p>
        </p:txBody>
      </p:sp>
      <p:sp>
        <p:nvSpPr>
          <p:cNvPr id="639" name="Google Shape;639;p75"/>
          <p:cNvSpPr/>
          <p:nvPr/>
        </p:nvSpPr>
        <p:spPr>
          <a:xfrm>
            <a:off x="4009344" y="4248667"/>
            <a:ext cx="1583400" cy="342000"/>
          </a:xfrm>
          <a:prstGeom prst="roundRect">
            <a:avLst>
              <a:gd fmla="val 41370" name="adj"/>
            </a:avLst>
          </a:prstGeom>
          <a:solidFill>
            <a:srgbClr val="FFFFFF"/>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200" u="none" cap="none" strike="noStrike">
                <a:latin typeface="Roboto"/>
                <a:ea typeface="Roboto"/>
                <a:cs typeface="Roboto"/>
                <a:sym typeface="Roboto"/>
              </a:rPr>
              <a:t>…</a:t>
            </a:r>
            <a:endParaRPr sz="1200">
              <a:latin typeface="Roboto"/>
              <a:ea typeface="Roboto"/>
              <a:cs typeface="Roboto"/>
              <a:sym typeface="Roboto"/>
            </a:endParaRPr>
          </a:p>
        </p:txBody>
      </p:sp>
      <p:sp>
        <p:nvSpPr>
          <p:cNvPr id="640" name="Google Shape;640;p75"/>
          <p:cNvSpPr/>
          <p:nvPr/>
        </p:nvSpPr>
        <p:spPr>
          <a:xfrm>
            <a:off x="4009344" y="3861865"/>
            <a:ext cx="1583400" cy="342000"/>
          </a:xfrm>
          <a:prstGeom prst="roundRect">
            <a:avLst>
              <a:gd fmla="val 41370" name="adj"/>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200" u="none" cap="none" strike="noStrike">
                <a:latin typeface="Roboto"/>
                <a:ea typeface="Roboto"/>
                <a:cs typeface="Roboto"/>
                <a:sym typeface="Roboto"/>
              </a:rPr>
              <a:t>Coroutines</a:t>
            </a:r>
            <a:endParaRPr sz="1200">
              <a:latin typeface="Roboto"/>
              <a:ea typeface="Roboto"/>
              <a:cs typeface="Roboto"/>
              <a:sym typeface="Roboto"/>
            </a:endParaRPr>
          </a:p>
        </p:txBody>
      </p:sp>
      <p:cxnSp>
        <p:nvCxnSpPr>
          <p:cNvPr id="641" name="Google Shape;641;p75"/>
          <p:cNvCxnSpPr/>
          <p:nvPr/>
        </p:nvCxnSpPr>
        <p:spPr>
          <a:xfrm flipH="1" rot="10800000">
            <a:off x="5572180" y="2686670"/>
            <a:ext cx="942600" cy="1224300"/>
          </a:xfrm>
          <a:prstGeom prst="straightConnector1">
            <a:avLst/>
          </a:prstGeom>
          <a:noFill/>
          <a:ln cap="flat" cmpd="sng" w="19050">
            <a:solidFill>
              <a:srgbClr val="6EA0B0"/>
            </a:solidFill>
            <a:prstDash val="solid"/>
            <a:round/>
            <a:headEnd len="sm" w="sm" type="none"/>
            <a:tailEnd len="sm" w="sm" type="none"/>
          </a:ln>
        </p:spPr>
      </p:cxnSp>
      <p:sp>
        <p:nvSpPr>
          <p:cNvPr id="642" name="Google Shape;642;p75"/>
          <p:cNvSpPr/>
          <p:nvPr/>
        </p:nvSpPr>
        <p:spPr>
          <a:xfrm>
            <a:off x="6527664" y="2184311"/>
            <a:ext cx="1768800" cy="17934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643" name="Google Shape;643;p75"/>
          <p:cNvSpPr/>
          <p:nvPr/>
        </p:nvSpPr>
        <p:spPr>
          <a:xfrm>
            <a:off x="6756078" y="2258539"/>
            <a:ext cx="1312200" cy="342000"/>
          </a:xfrm>
          <a:prstGeom prst="roundRect">
            <a:avLst>
              <a:gd fmla="val 41370" name="adj"/>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200" u="none" cap="none" strike="noStrike">
                <a:latin typeface="Roboto"/>
                <a:ea typeface="Roboto"/>
                <a:cs typeface="Roboto"/>
                <a:sym typeface="Roboto"/>
              </a:rPr>
              <a:t>Coroutine A</a:t>
            </a:r>
            <a:endParaRPr sz="1200">
              <a:latin typeface="Roboto"/>
              <a:ea typeface="Roboto"/>
              <a:cs typeface="Roboto"/>
              <a:sym typeface="Roboto"/>
            </a:endParaRPr>
          </a:p>
        </p:txBody>
      </p:sp>
      <p:sp>
        <p:nvSpPr>
          <p:cNvPr id="644" name="Google Shape;644;p75"/>
          <p:cNvSpPr/>
          <p:nvPr/>
        </p:nvSpPr>
        <p:spPr>
          <a:xfrm>
            <a:off x="6756078" y="2701460"/>
            <a:ext cx="1312200" cy="342000"/>
          </a:xfrm>
          <a:prstGeom prst="roundRect">
            <a:avLst>
              <a:gd fmla="val 41370" name="adj"/>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200" u="none" cap="none" strike="noStrike">
                <a:latin typeface="Roboto"/>
                <a:ea typeface="Roboto"/>
                <a:cs typeface="Roboto"/>
                <a:sym typeface="Roboto"/>
              </a:rPr>
              <a:t>Coroutine B</a:t>
            </a:r>
            <a:endParaRPr sz="1200">
              <a:latin typeface="Roboto"/>
              <a:ea typeface="Roboto"/>
              <a:cs typeface="Roboto"/>
              <a:sym typeface="Roboto"/>
            </a:endParaRPr>
          </a:p>
        </p:txBody>
      </p:sp>
      <p:sp>
        <p:nvSpPr>
          <p:cNvPr id="645" name="Google Shape;645;p75"/>
          <p:cNvSpPr/>
          <p:nvPr/>
        </p:nvSpPr>
        <p:spPr>
          <a:xfrm>
            <a:off x="6756078" y="3127706"/>
            <a:ext cx="1312200" cy="342000"/>
          </a:xfrm>
          <a:prstGeom prst="roundRect">
            <a:avLst>
              <a:gd fmla="val 41370" name="adj"/>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200" u="none" cap="none" strike="noStrike">
                <a:latin typeface="Roboto"/>
                <a:ea typeface="Roboto"/>
                <a:cs typeface="Roboto"/>
                <a:sym typeface="Roboto"/>
              </a:rPr>
              <a:t>…</a:t>
            </a:r>
            <a:endParaRPr sz="1200">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651" name="Google Shape;651;p76"/>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AssetBundles</a:t>
            </a:r>
            <a:endParaRPr/>
          </a:p>
          <a:p>
            <a:pPr indent="-317500" lvl="1" marL="914400" rtl="0" algn="l">
              <a:spcBef>
                <a:spcPts val="0"/>
              </a:spcBef>
              <a:spcAft>
                <a:spcPts val="0"/>
              </a:spcAft>
              <a:buSzPts val="1400"/>
              <a:buChar char="○"/>
            </a:pPr>
            <a:r>
              <a:rPr lang="en-GB"/>
              <a:t>建立</a:t>
            </a:r>
            <a:endParaRPr/>
          </a:p>
          <a:p>
            <a:pPr indent="-317500" lvl="2" marL="1371600" rtl="0" algn="l">
              <a:spcBef>
                <a:spcPts val="0"/>
              </a:spcBef>
              <a:spcAft>
                <a:spcPts val="0"/>
              </a:spcAft>
              <a:buSzPts val="1400"/>
              <a:buChar char="■"/>
            </a:pPr>
            <a:r>
              <a:rPr lang="en-GB"/>
              <a:t>Custom Script</a:t>
            </a:r>
            <a:endParaRPr/>
          </a:p>
          <a:p>
            <a:pPr indent="-317500" lvl="2" marL="1371600" rtl="0" algn="l">
              <a:spcBef>
                <a:spcPts val="0"/>
              </a:spcBef>
              <a:spcAft>
                <a:spcPts val="0"/>
              </a:spcAft>
              <a:buSzPts val="1400"/>
              <a:buChar char="■"/>
            </a:pPr>
            <a:r>
              <a:rPr lang="en-GB"/>
              <a:t>Assetbundle browser</a:t>
            </a:r>
            <a:endParaRPr/>
          </a:p>
          <a:p>
            <a:pPr indent="-317500" lvl="1" marL="914400" rtl="0" algn="l">
              <a:spcBef>
                <a:spcPts val="0"/>
              </a:spcBef>
              <a:spcAft>
                <a:spcPts val="0"/>
              </a:spcAft>
              <a:buSzPts val="1400"/>
              <a:buChar char="○"/>
            </a:pPr>
            <a:r>
              <a:rPr lang="en-GB"/>
              <a:t>下載</a:t>
            </a:r>
            <a:endParaRPr/>
          </a:p>
          <a:p>
            <a:pPr indent="-317500" lvl="2" marL="1371600" rtl="0" algn="l">
              <a:spcBef>
                <a:spcPts val="0"/>
              </a:spcBef>
              <a:spcAft>
                <a:spcPts val="0"/>
              </a:spcAft>
              <a:buSzPts val="1400"/>
              <a:buChar char="■"/>
            </a:pPr>
            <a:r>
              <a:rPr lang="en-GB"/>
              <a:t>new WWW</a:t>
            </a:r>
            <a:endParaRPr/>
          </a:p>
          <a:p>
            <a:pPr indent="-317500" lvl="2" marL="1371600" rtl="0" algn="l">
              <a:spcBef>
                <a:spcPts val="0"/>
              </a:spcBef>
              <a:spcAft>
                <a:spcPts val="0"/>
              </a:spcAft>
              <a:buSzPts val="1400"/>
              <a:buChar char="■"/>
            </a:pPr>
            <a:r>
              <a:rPr lang="en-GB"/>
              <a:t>WWW.</a:t>
            </a:r>
            <a:r>
              <a:rPr lang="en-GB"/>
              <a:t>LoadFromCacheOrDownload</a:t>
            </a:r>
            <a:endParaRPr/>
          </a:p>
          <a:p>
            <a:pPr indent="-317500" lvl="2" marL="1371600" rtl="0" algn="l">
              <a:spcBef>
                <a:spcPts val="0"/>
              </a:spcBef>
              <a:spcAft>
                <a:spcPts val="0"/>
              </a:spcAft>
              <a:buSzPts val="1400"/>
              <a:buChar char="■"/>
            </a:pPr>
            <a:r>
              <a:rPr lang="en-GB"/>
              <a:t>LoadFromFile &amp; LoadFromFileAsync</a:t>
            </a:r>
            <a:endParaRPr/>
          </a:p>
          <a:p>
            <a:pPr indent="-317500" lvl="2" marL="1371600" rtl="0" algn="l">
              <a:spcBef>
                <a:spcPts val="0"/>
              </a:spcBef>
              <a:spcAft>
                <a:spcPts val="0"/>
              </a:spcAft>
              <a:buSzPts val="1400"/>
              <a:buChar char="■"/>
            </a:pPr>
            <a:r>
              <a:rPr lang="en-GB"/>
              <a:t>LoadFromMemory &amp; LoadFromMemoryAsync</a:t>
            </a:r>
            <a:endParaRPr/>
          </a:p>
          <a:p>
            <a:pPr indent="-317500" lvl="2" marL="1371600" rtl="0" algn="l">
              <a:spcBef>
                <a:spcPts val="0"/>
              </a:spcBef>
              <a:spcAft>
                <a:spcPts val="0"/>
              </a:spcAft>
              <a:buSzPts val="1400"/>
              <a:buChar char="■"/>
            </a:pPr>
            <a:r>
              <a:rPr lang="en-GB"/>
              <a:t>UnityWebRequest( &lt; 2018.2.18) / UnityWebRequestAssetBundle(now)</a:t>
            </a:r>
            <a:endParaRPr/>
          </a:p>
          <a:p>
            <a:pPr indent="-317500" lvl="1" marL="914400" rtl="0" algn="l">
              <a:spcBef>
                <a:spcPts val="0"/>
              </a:spcBef>
              <a:spcAft>
                <a:spcPts val="0"/>
              </a:spcAft>
              <a:buSzPts val="1400"/>
              <a:buChar char="○"/>
            </a:pPr>
            <a:r>
              <a:rPr lang="en-GB"/>
              <a:t>讀取</a:t>
            </a:r>
            <a:endParaRPr/>
          </a:p>
          <a:p>
            <a:pPr indent="-317500" lvl="2" marL="1371600" marR="0" rtl="0" algn="l">
              <a:lnSpc>
                <a:spcPct val="115000"/>
              </a:lnSpc>
              <a:spcBef>
                <a:spcPts val="0"/>
              </a:spcBef>
              <a:spcAft>
                <a:spcPts val="0"/>
              </a:spcAft>
              <a:buClr>
                <a:schemeClr val="dk1"/>
              </a:buClr>
              <a:buSzPts val="1400"/>
              <a:buFont typeface="Roboto"/>
              <a:buChar char="■"/>
            </a:pPr>
            <a:r>
              <a:rPr lang="en-GB"/>
              <a:t>LoadAsset &amp; LoadAssetAsync</a:t>
            </a:r>
            <a:endParaRPr/>
          </a:p>
          <a:p>
            <a:pPr indent="-317500" lvl="2" marL="1371600" marR="0" rtl="0" algn="l">
              <a:lnSpc>
                <a:spcPct val="115000"/>
              </a:lnSpc>
              <a:spcBef>
                <a:spcPts val="0"/>
              </a:spcBef>
              <a:spcAft>
                <a:spcPts val="0"/>
              </a:spcAft>
              <a:buSzPts val="1400"/>
              <a:buChar char="■"/>
            </a:pPr>
            <a:r>
              <a:rPr lang="en-GB"/>
              <a:t>LoadAllAsset &amp; LoadAllAssetAsync</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657" name="Google Shape;657;p77"/>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AssetBundles</a:t>
            </a:r>
            <a:endParaRPr/>
          </a:p>
          <a:p>
            <a:pPr indent="-317500" lvl="1" marL="914400" rtl="0" algn="l">
              <a:spcBef>
                <a:spcPts val="0"/>
              </a:spcBef>
              <a:spcAft>
                <a:spcPts val="0"/>
              </a:spcAft>
              <a:buSzPts val="1400"/>
              <a:buChar char="○"/>
            </a:pPr>
            <a:r>
              <a:rPr lang="en-GB"/>
              <a:t>建立</a:t>
            </a:r>
            <a:endParaRPr/>
          </a:p>
          <a:p>
            <a:pPr indent="-317500" lvl="2" marL="1371600" rtl="0" algn="l">
              <a:spcBef>
                <a:spcPts val="0"/>
              </a:spcBef>
              <a:spcAft>
                <a:spcPts val="0"/>
              </a:spcAft>
              <a:buSzPts val="1400"/>
              <a:buChar char="■"/>
            </a:pPr>
            <a:r>
              <a:rPr lang="en-GB"/>
              <a:t>Custom Script</a:t>
            </a:r>
            <a:endParaRPr/>
          </a:p>
          <a:p>
            <a:pPr indent="0" lvl="0" marL="1371600" rtl="0" algn="l">
              <a:spcBef>
                <a:spcPts val="1600"/>
              </a:spcBef>
              <a:spcAft>
                <a:spcPts val="0"/>
              </a:spcAft>
              <a:buNone/>
            </a:pPr>
            <a:r>
              <a:t/>
            </a:r>
            <a:endParaRPr/>
          </a:p>
          <a:p>
            <a:pPr indent="-317500" lvl="2" marL="1371600" rtl="0" algn="l">
              <a:spcBef>
                <a:spcPts val="1600"/>
              </a:spcBef>
              <a:spcAft>
                <a:spcPts val="0"/>
              </a:spcAft>
              <a:buSzPts val="1400"/>
              <a:buChar char="■"/>
            </a:pPr>
            <a:r>
              <a:rPr lang="en-GB"/>
              <a:t>Assetbundle browser</a:t>
            </a:r>
            <a:endParaRPr/>
          </a:p>
          <a:p>
            <a:pPr indent="-317500" lvl="3" marL="1828800" rtl="0" algn="l">
              <a:spcBef>
                <a:spcPts val="0"/>
              </a:spcBef>
              <a:spcAft>
                <a:spcPts val="0"/>
              </a:spcAft>
              <a:buSzPts val="1400"/>
              <a:buChar char="●"/>
            </a:pPr>
            <a:r>
              <a:rPr lang="en-GB"/>
              <a:t>Download from asset store</a:t>
            </a:r>
            <a:endParaRPr/>
          </a:p>
          <a:p>
            <a:pPr indent="0" lvl="0" marL="91440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658" name="Google Shape;658;p77"/>
          <p:cNvPicPr preferRelativeResize="0"/>
          <p:nvPr/>
        </p:nvPicPr>
        <p:blipFill>
          <a:blip r:embed="rId3">
            <a:alphaModFix/>
          </a:blip>
          <a:stretch>
            <a:fillRect/>
          </a:stretch>
        </p:blipFill>
        <p:spPr>
          <a:xfrm>
            <a:off x="1124225" y="2410250"/>
            <a:ext cx="7506026" cy="642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664" name="Google Shape;664;p78"/>
          <p:cNvSpPr txBox="1"/>
          <p:nvPr>
            <p:ph idx="1" type="body"/>
          </p:nvPr>
        </p:nvSpPr>
        <p:spPr>
          <a:xfrm>
            <a:off x="448325" y="1489800"/>
            <a:ext cx="8368200" cy="320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AssetBundles</a:t>
            </a:r>
            <a:endParaRPr/>
          </a:p>
          <a:p>
            <a:pPr indent="-317500" lvl="1" marL="914400" rtl="0" algn="l">
              <a:spcBef>
                <a:spcPts val="0"/>
              </a:spcBef>
              <a:spcAft>
                <a:spcPts val="0"/>
              </a:spcAft>
              <a:buSzPts val="1400"/>
              <a:buChar char="○"/>
            </a:pPr>
            <a:r>
              <a:rPr lang="en-GB"/>
              <a:t>下載</a:t>
            </a:r>
            <a:endParaRPr/>
          </a:p>
          <a:p>
            <a:pPr indent="-317500" lvl="2" marL="1371600" rtl="0" algn="l">
              <a:spcBef>
                <a:spcPts val="0"/>
              </a:spcBef>
              <a:spcAft>
                <a:spcPts val="0"/>
              </a:spcAft>
              <a:buSzPts val="1400"/>
              <a:buChar char="■"/>
            </a:pPr>
            <a:r>
              <a:rPr lang="en-GB"/>
              <a:t>Load the manifest.</a:t>
            </a:r>
            <a:endParaRPr/>
          </a:p>
          <a:p>
            <a:pPr indent="-304800" lvl="3" marL="1828800" rtl="0" algn="l">
              <a:spcBef>
                <a:spcPts val="0"/>
              </a:spcBef>
              <a:spcAft>
                <a:spcPts val="0"/>
              </a:spcAft>
              <a:buSzPts val="1200"/>
              <a:buChar char="●"/>
            </a:pPr>
            <a:r>
              <a:rPr lang="en-GB" sz="1200"/>
              <a:t>WWW w = new WWW(manifestPath);</a:t>
            </a:r>
            <a:endParaRPr sz="1200"/>
          </a:p>
          <a:p>
            <a:pPr indent="-304800" lvl="3" marL="1828800" rtl="0" algn="l">
              <a:spcBef>
                <a:spcPts val="0"/>
              </a:spcBef>
              <a:spcAft>
                <a:spcPts val="0"/>
              </a:spcAft>
              <a:buSzPts val="1200"/>
              <a:buChar char="●"/>
            </a:pPr>
            <a:r>
              <a:rPr lang="en-GB" sz="1200"/>
              <a:t>AssetBundleManifest abm = w.assetBundle.LoadAsset&lt;AssetBundleManifest&gt;("AssetBundleManifest");</a:t>
            </a:r>
            <a:endParaRPr sz="1200"/>
          </a:p>
          <a:p>
            <a:pPr indent="0" lvl="0" marL="1371600" rtl="0" algn="l">
              <a:spcBef>
                <a:spcPts val="1600"/>
              </a:spcBef>
              <a:spcAft>
                <a:spcPts val="0"/>
              </a:spcAft>
              <a:buNone/>
            </a:pPr>
            <a:r>
              <a:t/>
            </a:r>
            <a:endParaRPr/>
          </a:p>
          <a:p>
            <a:pPr indent="0" lvl="0" marL="1371600" rtl="0" algn="l">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670" name="Google Shape;670;p79"/>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AssetBundles</a:t>
            </a:r>
            <a:endParaRPr/>
          </a:p>
          <a:p>
            <a:pPr indent="-317500" lvl="1" marL="914400" rtl="0" algn="l">
              <a:spcBef>
                <a:spcPts val="0"/>
              </a:spcBef>
              <a:spcAft>
                <a:spcPts val="0"/>
              </a:spcAft>
              <a:buSzPts val="1400"/>
              <a:buChar char="○"/>
            </a:pPr>
            <a:r>
              <a:rPr lang="en-GB"/>
              <a:t>下載</a:t>
            </a:r>
            <a:endParaRPr/>
          </a:p>
          <a:p>
            <a:pPr indent="-317500" lvl="2" marL="1371600" rtl="0" algn="l">
              <a:spcBef>
                <a:spcPts val="0"/>
              </a:spcBef>
              <a:spcAft>
                <a:spcPts val="0"/>
              </a:spcAft>
              <a:buSzPts val="1400"/>
              <a:buChar char="■"/>
            </a:pPr>
            <a:r>
              <a:rPr lang="en-GB"/>
              <a:t>new WWW</a:t>
            </a:r>
            <a:endParaRPr/>
          </a:p>
          <a:p>
            <a:pPr indent="0" lvl="0" marL="914400" rtl="0" algn="l">
              <a:spcBef>
                <a:spcPts val="1600"/>
              </a:spcBef>
              <a:spcAft>
                <a:spcPts val="0"/>
              </a:spcAft>
              <a:buNone/>
            </a:pPr>
            <a:r>
              <a:t/>
            </a:r>
            <a:endParaRPr/>
          </a:p>
          <a:p>
            <a:pPr indent="0" lvl="0" marL="1371600" rtl="0" algn="l">
              <a:spcBef>
                <a:spcPts val="1600"/>
              </a:spcBef>
              <a:spcAft>
                <a:spcPts val="0"/>
              </a:spcAft>
              <a:buNone/>
            </a:pPr>
            <a:r>
              <a:t/>
            </a:r>
            <a:endParaRPr/>
          </a:p>
          <a:p>
            <a:pPr indent="-317500" lvl="2" marL="1371600" rtl="0" algn="l">
              <a:spcBef>
                <a:spcPts val="1600"/>
              </a:spcBef>
              <a:spcAft>
                <a:spcPts val="0"/>
              </a:spcAft>
              <a:buSzPts val="1400"/>
              <a:buChar char="■"/>
            </a:pPr>
            <a:r>
              <a:rPr lang="en-GB"/>
              <a:t>WWW.LoadFromCacheOrDownload</a:t>
            </a:r>
            <a:endParaRPr/>
          </a:p>
          <a:p>
            <a:pPr indent="0" lvl="0" marL="1371600" rtl="0" algn="l">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671" name="Google Shape;671;p79"/>
          <p:cNvPicPr preferRelativeResize="0"/>
          <p:nvPr/>
        </p:nvPicPr>
        <p:blipFill>
          <a:blip r:embed="rId3">
            <a:alphaModFix/>
          </a:blip>
          <a:stretch>
            <a:fillRect/>
          </a:stretch>
        </p:blipFill>
        <p:spPr>
          <a:xfrm>
            <a:off x="1587875" y="2358950"/>
            <a:ext cx="3795424" cy="1204050"/>
          </a:xfrm>
          <a:prstGeom prst="rect">
            <a:avLst/>
          </a:prstGeom>
          <a:noFill/>
          <a:ln>
            <a:noFill/>
          </a:ln>
        </p:spPr>
      </p:pic>
      <p:pic>
        <p:nvPicPr>
          <p:cNvPr id="672" name="Google Shape;672;p79"/>
          <p:cNvPicPr preferRelativeResize="0"/>
          <p:nvPr/>
        </p:nvPicPr>
        <p:blipFill>
          <a:blip r:embed="rId4">
            <a:alphaModFix/>
          </a:blip>
          <a:stretch>
            <a:fillRect/>
          </a:stretch>
        </p:blipFill>
        <p:spPr>
          <a:xfrm>
            <a:off x="1587875" y="3847000"/>
            <a:ext cx="3795425" cy="1208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678" name="Google Shape;678;p80"/>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AssetBundles</a:t>
            </a:r>
            <a:endParaRPr/>
          </a:p>
          <a:p>
            <a:pPr indent="-317500" lvl="1" marL="914400" rtl="0" algn="l">
              <a:spcBef>
                <a:spcPts val="0"/>
              </a:spcBef>
              <a:spcAft>
                <a:spcPts val="0"/>
              </a:spcAft>
              <a:buSzPts val="1400"/>
              <a:buChar char="○"/>
            </a:pPr>
            <a:r>
              <a:rPr lang="en-GB"/>
              <a:t>下載</a:t>
            </a:r>
            <a:endParaRPr/>
          </a:p>
          <a:p>
            <a:pPr indent="-317500" lvl="2" marL="1371600" rtl="0" algn="l">
              <a:spcBef>
                <a:spcPts val="0"/>
              </a:spcBef>
              <a:spcAft>
                <a:spcPts val="0"/>
              </a:spcAft>
              <a:buSzPts val="1400"/>
              <a:buChar char="■"/>
            </a:pPr>
            <a:r>
              <a:rPr lang="en-GB"/>
              <a:t>LoadFromFile &amp; LoadFromFileAsync</a:t>
            </a:r>
            <a:endParaRPr/>
          </a:p>
          <a:p>
            <a:pPr indent="0" lvl="0" marL="1371600" rtl="0" algn="l">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679" name="Google Shape;679;p80"/>
          <p:cNvPicPr preferRelativeResize="0"/>
          <p:nvPr/>
        </p:nvPicPr>
        <p:blipFill>
          <a:blip r:embed="rId3">
            <a:alphaModFix/>
          </a:blip>
          <a:stretch>
            <a:fillRect/>
          </a:stretch>
        </p:blipFill>
        <p:spPr>
          <a:xfrm>
            <a:off x="1571475" y="2461375"/>
            <a:ext cx="4332549" cy="2390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685" name="Google Shape;685;p81"/>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AssetBundles</a:t>
            </a:r>
            <a:endParaRPr/>
          </a:p>
          <a:p>
            <a:pPr indent="-317500" lvl="1" marL="914400" rtl="0" algn="l">
              <a:spcBef>
                <a:spcPts val="0"/>
              </a:spcBef>
              <a:spcAft>
                <a:spcPts val="0"/>
              </a:spcAft>
              <a:buSzPts val="1400"/>
              <a:buChar char="○"/>
            </a:pPr>
            <a:r>
              <a:rPr lang="en-GB"/>
              <a:t>下載</a:t>
            </a:r>
            <a:endParaRPr/>
          </a:p>
          <a:p>
            <a:pPr indent="-317500" lvl="2" marL="1371600" rtl="0" algn="l">
              <a:spcBef>
                <a:spcPts val="0"/>
              </a:spcBef>
              <a:spcAft>
                <a:spcPts val="0"/>
              </a:spcAft>
              <a:buSzPts val="1400"/>
              <a:buChar char="■"/>
            </a:pPr>
            <a:r>
              <a:rPr lang="en-GB"/>
              <a:t>LoadFromMemory &amp; LoadFromMemoryAsync</a:t>
            </a:r>
            <a:endParaRPr/>
          </a:p>
          <a:p>
            <a:pPr indent="0" lvl="0" marL="1371600" rtl="0" algn="l">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686" name="Google Shape;686;p81"/>
          <p:cNvPicPr preferRelativeResize="0"/>
          <p:nvPr/>
        </p:nvPicPr>
        <p:blipFill>
          <a:blip r:embed="rId3">
            <a:alphaModFix/>
          </a:blip>
          <a:stretch>
            <a:fillRect/>
          </a:stretch>
        </p:blipFill>
        <p:spPr>
          <a:xfrm>
            <a:off x="1578325" y="2434946"/>
            <a:ext cx="4088149" cy="254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idx="1" type="body"/>
          </p:nvPr>
        </p:nvSpPr>
        <p:spPr>
          <a:xfrm>
            <a:off x="328000" y="14973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Build Settings(</a:t>
            </a:r>
            <a:r>
              <a:rPr lang="en-GB"/>
              <a:t>編譯與執行設定)</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165" name="Google Shape;165;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pic>
        <p:nvPicPr>
          <p:cNvPr id="166" name="Google Shape;166;p19"/>
          <p:cNvPicPr preferRelativeResize="0"/>
          <p:nvPr/>
        </p:nvPicPr>
        <p:blipFill>
          <a:blip r:embed="rId3">
            <a:alphaModFix/>
          </a:blip>
          <a:stretch>
            <a:fillRect/>
          </a:stretch>
        </p:blipFill>
        <p:spPr>
          <a:xfrm>
            <a:off x="4074600" y="1252325"/>
            <a:ext cx="3695425" cy="3568901"/>
          </a:xfrm>
          <a:prstGeom prst="rect">
            <a:avLst/>
          </a:prstGeom>
          <a:noFill/>
          <a:ln>
            <a:noFill/>
          </a:ln>
        </p:spPr>
      </p:pic>
      <p:sp>
        <p:nvSpPr>
          <p:cNvPr id="167" name="Google Shape;167;p19"/>
          <p:cNvSpPr txBox="1"/>
          <p:nvPr/>
        </p:nvSpPr>
        <p:spPr>
          <a:xfrm>
            <a:off x="1351575" y="3698075"/>
            <a:ext cx="54063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8" name="Google Shape;168;p19"/>
          <p:cNvSpPr/>
          <p:nvPr/>
        </p:nvSpPr>
        <p:spPr>
          <a:xfrm>
            <a:off x="4074600" y="1414075"/>
            <a:ext cx="3641700" cy="121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txBox="1"/>
          <p:nvPr/>
        </p:nvSpPr>
        <p:spPr>
          <a:xfrm>
            <a:off x="1755175" y="1866025"/>
            <a:ext cx="23766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需要編譯與執行的場景</a:t>
            </a:r>
            <a:endParaRPr b="1">
              <a:solidFill>
                <a:srgbClr val="FF0000"/>
              </a:solidFill>
              <a:latin typeface="Roboto"/>
              <a:ea typeface="Roboto"/>
              <a:cs typeface="Roboto"/>
              <a:sym typeface="Roboto"/>
            </a:endParaRPr>
          </a:p>
        </p:txBody>
      </p:sp>
      <p:sp>
        <p:nvSpPr>
          <p:cNvPr id="170" name="Google Shape;170;p19"/>
          <p:cNvSpPr/>
          <p:nvPr/>
        </p:nvSpPr>
        <p:spPr>
          <a:xfrm>
            <a:off x="4074600" y="2693175"/>
            <a:ext cx="3641700" cy="1883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txBox="1"/>
          <p:nvPr/>
        </p:nvSpPr>
        <p:spPr>
          <a:xfrm>
            <a:off x="2143325" y="3479925"/>
            <a:ext cx="23766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目標平台選項</a:t>
            </a:r>
            <a:endParaRPr b="1">
              <a:solidFill>
                <a:srgbClr val="FF0000"/>
              </a:solidFill>
              <a:latin typeface="Roboto"/>
              <a:ea typeface="Roboto"/>
              <a:cs typeface="Roboto"/>
              <a:sym typeface="Roboto"/>
            </a:endParaRPr>
          </a:p>
        </p:txBody>
      </p:sp>
      <p:sp>
        <p:nvSpPr>
          <p:cNvPr id="172" name="Google Shape;172;p19"/>
          <p:cNvSpPr/>
          <p:nvPr/>
        </p:nvSpPr>
        <p:spPr>
          <a:xfrm>
            <a:off x="4075719" y="4616044"/>
            <a:ext cx="758100" cy="15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txBox="1"/>
          <p:nvPr/>
        </p:nvSpPr>
        <p:spPr>
          <a:xfrm>
            <a:off x="2195400" y="4807925"/>
            <a:ext cx="23766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0000"/>
              </a:solidFill>
              <a:latin typeface="Roboto"/>
              <a:ea typeface="Roboto"/>
              <a:cs typeface="Roboto"/>
              <a:sym typeface="Roboto"/>
            </a:endParaRPr>
          </a:p>
        </p:txBody>
      </p:sp>
      <p:sp>
        <p:nvSpPr>
          <p:cNvPr id="174" name="Google Shape;174;p19"/>
          <p:cNvSpPr txBox="1"/>
          <p:nvPr/>
        </p:nvSpPr>
        <p:spPr>
          <a:xfrm>
            <a:off x="1982650" y="4498325"/>
            <a:ext cx="23766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應用程式細項設定</a:t>
            </a:r>
            <a:endParaRPr b="1">
              <a:solidFill>
                <a:srgbClr val="FF0000"/>
              </a:solidFill>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692" name="Google Shape;692;p82"/>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AssetBundles</a:t>
            </a:r>
            <a:endParaRPr/>
          </a:p>
          <a:p>
            <a:pPr indent="-317500" lvl="1" marL="914400" rtl="0" algn="l">
              <a:spcBef>
                <a:spcPts val="0"/>
              </a:spcBef>
              <a:spcAft>
                <a:spcPts val="0"/>
              </a:spcAft>
              <a:buSzPts val="1400"/>
              <a:buChar char="○"/>
            </a:pPr>
            <a:r>
              <a:rPr lang="en-GB"/>
              <a:t>下載</a:t>
            </a:r>
            <a:endParaRPr/>
          </a:p>
          <a:p>
            <a:pPr indent="-317500" lvl="2" marL="1371600" rtl="0" algn="l">
              <a:spcBef>
                <a:spcPts val="0"/>
              </a:spcBef>
              <a:spcAft>
                <a:spcPts val="0"/>
              </a:spcAft>
              <a:buSzPts val="1400"/>
              <a:buChar char="■"/>
            </a:pPr>
            <a:r>
              <a:rPr lang="en-GB"/>
              <a:t>UnityWebRequest( &lt; 2018.2.18) / UnityWebRequestAssetBundle(now)</a:t>
            </a:r>
            <a:endParaRPr/>
          </a:p>
          <a:p>
            <a:pPr indent="-317500" lvl="3" marL="1828800" rtl="0" algn="l">
              <a:spcBef>
                <a:spcPts val="0"/>
              </a:spcBef>
              <a:spcAft>
                <a:spcPts val="0"/>
              </a:spcAft>
              <a:buSzPts val="1400"/>
              <a:buChar char="●"/>
            </a:pPr>
            <a:r>
              <a:rPr lang="en-GB"/>
              <a:t>Using UnityEngine.Networking</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693" name="Google Shape;693;p82"/>
          <p:cNvPicPr preferRelativeResize="0"/>
          <p:nvPr/>
        </p:nvPicPr>
        <p:blipFill>
          <a:blip r:embed="rId3">
            <a:alphaModFix/>
          </a:blip>
          <a:stretch>
            <a:fillRect/>
          </a:stretch>
        </p:blipFill>
        <p:spPr>
          <a:xfrm>
            <a:off x="1595650" y="2702775"/>
            <a:ext cx="4454501" cy="1737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699" name="Google Shape;699;p83"/>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AssetBundles</a:t>
            </a:r>
            <a:endParaRPr/>
          </a:p>
          <a:p>
            <a:pPr indent="-317500" lvl="1" marL="914400" rtl="0" algn="l">
              <a:spcBef>
                <a:spcPts val="0"/>
              </a:spcBef>
              <a:spcAft>
                <a:spcPts val="0"/>
              </a:spcAft>
              <a:buSzPts val="1400"/>
              <a:buChar char="○"/>
            </a:pPr>
            <a:r>
              <a:rPr lang="en-GB"/>
              <a:t>讀取</a:t>
            </a:r>
            <a:endParaRPr/>
          </a:p>
          <a:p>
            <a:pPr indent="-317500" lvl="2" marL="1371600" marR="0" rtl="0" algn="l">
              <a:lnSpc>
                <a:spcPct val="115000"/>
              </a:lnSpc>
              <a:spcBef>
                <a:spcPts val="0"/>
              </a:spcBef>
              <a:spcAft>
                <a:spcPts val="0"/>
              </a:spcAft>
              <a:buClr>
                <a:schemeClr val="dk1"/>
              </a:buClr>
              <a:buSzPts val="1400"/>
              <a:buFont typeface="Roboto"/>
              <a:buChar char="■"/>
            </a:pPr>
            <a:r>
              <a:rPr lang="en-GB"/>
              <a:t>LoadAsset &amp; LoadAssetAsync</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700" name="Google Shape;700;p83"/>
          <p:cNvPicPr preferRelativeResize="0"/>
          <p:nvPr/>
        </p:nvPicPr>
        <p:blipFill>
          <a:blip r:embed="rId3">
            <a:alphaModFix/>
          </a:blip>
          <a:stretch>
            <a:fillRect/>
          </a:stretch>
        </p:blipFill>
        <p:spPr>
          <a:xfrm>
            <a:off x="1578688" y="2483600"/>
            <a:ext cx="3762375" cy="647700"/>
          </a:xfrm>
          <a:prstGeom prst="rect">
            <a:avLst/>
          </a:prstGeom>
          <a:noFill/>
          <a:ln>
            <a:noFill/>
          </a:ln>
        </p:spPr>
      </p:pic>
      <p:pic>
        <p:nvPicPr>
          <p:cNvPr id="701" name="Google Shape;701;p83"/>
          <p:cNvPicPr preferRelativeResize="0"/>
          <p:nvPr/>
        </p:nvPicPr>
        <p:blipFill>
          <a:blip r:embed="rId4">
            <a:alphaModFix/>
          </a:blip>
          <a:stretch>
            <a:fillRect/>
          </a:stretch>
        </p:blipFill>
        <p:spPr>
          <a:xfrm>
            <a:off x="1578700" y="3292200"/>
            <a:ext cx="5219700" cy="12573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707" name="Google Shape;707;p84"/>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AssetBundles</a:t>
            </a:r>
            <a:endParaRPr/>
          </a:p>
          <a:p>
            <a:pPr indent="-317500" lvl="1" marL="914400" rtl="0" algn="l">
              <a:spcBef>
                <a:spcPts val="0"/>
              </a:spcBef>
              <a:spcAft>
                <a:spcPts val="0"/>
              </a:spcAft>
              <a:buSzPts val="1400"/>
              <a:buChar char="○"/>
            </a:pPr>
            <a:r>
              <a:rPr lang="en-GB"/>
              <a:t>讀取</a:t>
            </a:r>
            <a:endParaRPr/>
          </a:p>
          <a:p>
            <a:pPr indent="-317500" lvl="2" marL="1371600" rtl="0" algn="l">
              <a:spcBef>
                <a:spcPts val="0"/>
              </a:spcBef>
              <a:spcAft>
                <a:spcPts val="0"/>
              </a:spcAft>
              <a:buSzPts val="1400"/>
              <a:buChar char="■"/>
            </a:pPr>
            <a:r>
              <a:rPr lang="en-GB"/>
              <a:t>LoadAllAsset &amp; LoadAllAssetAsync</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708" name="Google Shape;708;p84"/>
          <p:cNvPicPr preferRelativeResize="0"/>
          <p:nvPr/>
        </p:nvPicPr>
        <p:blipFill>
          <a:blip r:embed="rId3">
            <a:alphaModFix/>
          </a:blip>
          <a:stretch>
            <a:fillRect/>
          </a:stretch>
        </p:blipFill>
        <p:spPr>
          <a:xfrm>
            <a:off x="652775" y="2512721"/>
            <a:ext cx="4455126" cy="2418675"/>
          </a:xfrm>
          <a:prstGeom prst="rect">
            <a:avLst/>
          </a:prstGeom>
          <a:noFill/>
          <a:ln>
            <a:noFill/>
          </a:ln>
        </p:spPr>
      </p:pic>
      <p:pic>
        <p:nvPicPr>
          <p:cNvPr id="709" name="Google Shape;709;p84"/>
          <p:cNvPicPr preferRelativeResize="0"/>
          <p:nvPr/>
        </p:nvPicPr>
        <p:blipFill>
          <a:blip r:embed="rId4">
            <a:alphaModFix/>
          </a:blip>
          <a:stretch>
            <a:fillRect/>
          </a:stretch>
        </p:blipFill>
        <p:spPr>
          <a:xfrm>
            <a:off x="5252971" y="2512725"/>
            <a:ext cx="3529200" cy="802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物件讀取</a:t>
            </a:r>
            <a:endParaRPr/>
          </a:p>
        </p:txBody>
      </p:sp>
      <p:sp>
        <p:nvSpPr>
          <p:cNvPr id="715" name="Google Shape;715;p85"/>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AssetBundles</a:t>
            </a:r>
            <a:endParaRPr/>
          </a:p>
          <a:p>
            <a:pPr indent="-317500" lvl="1" marL="914400" rtl="0" algn="l">
              <a:spcBef>
                <a:spcPts val="0"/>
              </a:spcBef>
              <a:spcAft>
                <a:spcPts val="0"/>
              </a:spcAft>
              <a:buSzPts val="1400"/>
              <a:buChar char="○"/>
            </a:pPr>
            <a:r>
              <a:rPr lang="en-GB"/>
              <a:t>釋放</a:t>
            </a:r>
            <a:endParaRPr/>
          </a:p>
          <a:p>
            <a:pPr indent="0" lvl="0" marL="1371600" rtl="0" algn="l">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716" name="Google Shape;716;p85"/>
          <p:cNvPicPr preferRelativeResize="0"/>
          <p:nvPr/>
        </p:nvPicPr>
        <p:blipFill>
          <a:blip r:embed="rId3">
            <a:alphaModFix/>
          </a:blip>
          <a:stretch>
            <a:fillRect/>
          </a:stretch>
        </p:blipFill>
        <p:spPr>
          <a:xfrm>
            <a:off x="1108273" y="2182048"/>
            <a:ext cx="4751600" cy="2553450"/>
          </a:xfrm>
          <a:prstGeom prst="rect">
            <a:avLst/>
          </a:prstGeom>
          <a:noFill/>
          <a:ln>
            <a:noFill/>
          </a:ln>
        </p:spPr>
      </p:pic>
      <p:sp>
        <p:nvSpPr>
          <p:cNvPr id="717" name="Google Shape;717;p85"/>
          <p:cNvSpPr/>
          <p:nvPr/>
        </p:nvSpPr>
        <p:spPr>
          <a:xfrm>
            <a:off x="1347850" y="4421200"/>
            <a:ext cx="1994700" cy="21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場景</a:t>
            </a:r>
            <a:r>
              <a:rPr lang="en-GB"/>
              <a:t>讀取</a:t>
            </a:r>
            <a:endParaRPr/>
          </a:p>
        </p:txBody>
      </p:sp>
      <p:sp>
        <p:nvSpPr>
          <p:cNvPr id="723" name="Google Shape;723;p86"/>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SceneManager</a:t>
            </a:r>
            <a:endParaRPr/>
          </a:p>
          <a:p>
            <a:pPr indent="-317500" lvl="1" marL="914400" rtl="0" algn="l">
              <a:spcBef>
                <a:spcPts val="0"/>
              </a:spcBef>
              <a:spcAft>
                <a:spcPts val="0"/>
              </a:spcAft>
              <a:buSzPts val="1400"/>
              <a:buChar char="○"/>
            </a:pPr>
            <a:r>
              <a:rPr lang="en-GB"/>
              <a:t>LoadScene &amp; </a:t>
            </a:r>
            <a:r>
              <a:rPr lang="en-GB"/>
              <a:t>LoadSceneAsync</a:t>
            </a:r>
            <a:endParaRPr/>
          </a:p>
          <a:p>
            <a:pPr indent="-317500" lvl="2" marL="1371600" rtl="0" algn="l">
              <a:spcBef>
                <a:spcPts val="0"/>
              </a:spcBef>
              <a:spcAft>
                <a:spcPts val="0"/>
              </a:spcAft>
              <a:buSzPts val="1400"/>
              <a:buChar char="■"/>
            </a:pPr>
            <a:r>
              <a:rPr lang="en-GB"/>
              <a:t>Single &amp; Additive</a:t>
            </a:r>
            <a:endParaRPr/>
          </a:p>
          <a:p>
            <a:pPr indent="-317500" lvl="1" marL="914400" rtl="0" algn="l">
              <a:spcBef>
                <a:spcPts val="0"/>
              </a:spcBef>
              <a:spcAft>
                <a:spcPts val="0"/>
              </a:spcAft>
              <a:buSzPts val="1400"/>
              <a:buChar char="○"/>
            </a:pPr>
            <a:r>
              <a:rPr lang="en-GB"/>
              <a:t>sceneLoaded =&gt; callback</a:t>
            </a:r>
            <a:endParaRPr/>
          </a:p>
          <a:p>
            <a:pPr indent="0" lvl="0" marL="1371600" rtl="0" algn="l">
              <a:spcBef>
                <a:spcPts val="1600"/>
              </a:spcBef>
              <a:spcAft>
                <a:spcPts val="0"/>
              </a:spcAft>
              <a:buNone/>
            </a:pPr>
            <a:r>
              <a:t/>
            </a:r>
            <a:endParaRPr/>
          </a:p>
          <a:p>
            <a:pPr indent="-317500" lvl="1" marL="914400" rtl="0" algn="l">
              <a:spcBef>
                <a:spcPts val="1600"/>
              </a:spcBef>
              <a:spcAft>
                <a:spcPts val="0"/>
              </a:spcAft>
              <a:buSzPts val="1400"/>
              <a:buChar char="○"/>
            </a:pPr>
            <a:r>
              <a:rPr lang="en-GB"/>
              <a:t>Active Scene</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724" name="Google Shape;724;p86"/>
          <p:cNvPicPr preferRelativeResize="0"/>
          <p:nvPr/>
        </p:nvPicPr>
        <p:blipFill>
          <a:blip r:embed="rId3">
            <a:alphaModFix/>
          </a:blip>
          <a:stretch>
            <a:fillRect/>
          </a:stretch>
        </p:blipFill>
        <p:spPr>
          <a:xfrm>
            <a:off x="1129950" y="3744400"/>
            <a:ext cx="3886200" cy="1123950"/>
          </a:xfrm>
          <a:prstGeom prst="rect">
            <a:avLst/>
          </a:prstGeom>
          <a:noFill/>
          <a:ln>
            <a:noFill/>
          </a:ln>
        </p:spPr>
      </p:pic>
      <p:pic>
        <p:nvPicPr>
          <p:cNvPr id="725" name="Google Shape;725;p86"/>
          <p:cNvPicPr preferRelativeResize="0"/>
          <p:nvPr/>
        </p:nvPicPr>
        <p:blipFill>
          <a:blip r:embed="rId4">
            <a:alphaModFix/>
          </a:blip>
          <a:stretch>
            <a:fillRect/>
          </a:stretch>
        </p:blipFill>
        <p:spPr>
          <a:xfrm>
            <a:off x="3825038" y="2178675"/>
            <a:ext cx="3293014" cy="13663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場景讀取</a:t>
            </a:r>
            <a:endParaRPr/>
          </a:p>
        </p:txBody>
      </p:sp>
      <p:sp>
        <p:nvSpPr>
          <p:cNvPr id="731" name="Google Shape;731;p87"/>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SceneManager</a:t>
            </a:r>
            <a:endParaRPr/>
          </a:p>
          <a:p>
            <a:pPr indent="-317500" lvl="1" marL="914400" rtl="0" algn="l">
              <a:spcBef>
                <a:spcPts val="0"/>
              </a:spcBef>
              <a:spcAft>
                <a:spcPts val="0"/>
              </a:spcAft>
              <a:buSzPts val="1400"/>
              <a:buChar char="○"/>
            </a:pPr>
            <a:r>
              <a:rPr lang="en-GB"/>
              <a:t>Using UnityEngine.SceneManagement</a:t>
            </a:r>
            <a:endParaRPr/>
          </a:p>
          <a:p>
            <a:pPr indent="-317500" lvl="2" marL="1371600" rtl="0" algn="l">
              <a:spcBef>
                <a:spcPts val="0"/>
              </a:spcBef>
              <a:spcAft>
                <a:spcPts val="0"/>
              </a:spcAft>
              <a:buSzPts val="1400"/>
              <a:buChar char="■"/>
            </a:pPr>
            <a:r>
              <a:rPr lang="en-GB"/>
              <a:t>LoadScene &amp; LoadSceneAsync</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732" name="Google Shape;732;p87"/>
          <p:cNvPicPr preferRelativeResize="0"/>
          <p:nvPr/>
        </p:nvPicPr>
        <p:blipFill>
          <a:blip r:embed="rId3">
            <a:alphaModFix/>
          </a:blip>
          <a:stretch>
            <a:fillRect/>
          </a:stretch>
        </p:blipFill>
        <p:spPr>
          <a:xfrm>
            <a:off x="4865500" y="1834375"/>
            <a:ext cx="3499475" cy="559600"/>
          </a:xfrm>
          <a:prstGeom prst="rect">
            <a:avLst/>
          </a:prstGeom>
          <a:noFill/>
          <a:ln>
            <a:noFill/>
          </a:ln>
        </p:spPr>
      </p:pic>
      <p:pic>
        <p:nvPicPr>
          <p:cNvPr id="733" name="Google Shape;733;p87"/>
          <p:cNvPicPr preferRelativeResize="0"/>
          <p:nvPr/>
        </p:nvPicPr>
        <p:blipFill>
          <a:blip r:embed="rId4">
            <a:alphaModFix/>
          </a:blip>
          <a:stretch>
            <a:fillRect/>
          </a:stretch>
        </p:blipFill>
        <p:spPr>
          <a:xfrm>
            <a:off x="3902525" y="2530000"/>
            <a:ext cx="4462450" cy="2455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場景讀取</a:t>
            </a:r>
            <a:endParaRPr/>
          </a:p>
        </p:txBody>
      </p:sp>
      <p:sp>
        <p:nvSpPr>
          <p:cNvPr id="739" name="Google Shape;739;p88"/>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特別注意</a:t>
            </a:r>
            <a:endParaRPr/>
          </a:p>
          <a:p>
            <a:pPr indent="-317500" lvl="1" marL="914400" marR="0" rtl="0" algn="l">
              <a:lnSpc>
                <a:spcPct val="115000"/>
              </a:lnSpc>
              <a:spcBef>
                <a:spcPts val="0"/>
              </a:spcBef>
              <a:spcAft>
                <a:spcPts val="0"/>
              </a:spcAft>
              <a:buSzPts val="1400"/>
              <a:buChar char="○"/>
            </a:pPr>
            <a:r>
              <a:rPr lang="en-GB"/>
              <a:t>DontDestroyOnLoad</a:t>
            </a:r>
            <a:endParaRPr/>
          </a:p>
          <a:p>
            <a:pPr indent="-317500" lvl="1" marL="914400" marR="0" rtl="0" algn="l">
              <a:lnSpc>
                <a:spcPct val="115000"/>
              </a:lnSpc>
              <a:spcBef>
                <a:spcPts val="0"/>
              </a:spcBef>
              <a:spcAft>
                <a:spcPts val="0"/>
              </a:spcAft>
              <a:buSzPts val="1400"/>
              <a:buChar char="○"/>
            </a:pPr>
            <a:r>
              <a:rPr lang="en-GB"/>
              <a:t>Resources.UnloadUnusedAssets</a:t>
            </a:r>
            <a:endParaRPr/>
          </a:p>
          <a:p>
            <a:pPr indent="-317500" lvl="1" marL="914400" marR="0" rtl="0" algn="l">
              <a:lnSpc>
                <a:spcPct val="115000"/>
              </a:lnSpc>
              <a:spcBef>
                <a:spcPts val="0"/>
              </a:spcBef>
              <a:spcAft>
                <a:spcPts val="0"/>
              </a:spcAft>
              <a:buSzPts val="1400"/>
              <a:buChar char="○"/>
            </a:pPr>
            <a:r>
              <a:rPr lang="en-GB"/>
              <a:t>Assetbundle Scene</a:t>
            </a:r>
            <a:endParaRPr/>
          </a:p>
          <a:p>
            <a:pPr indent="-317500" lvl="2" marL="1371600" marR="0" rtl="0" algn="l">
              <a:lnSpc>
                <a:spcPct val="115000"/>
              </a:lnSpc>
              <a:spcBef>
                <a:spcPts val="0"/>
              </a:spcBef>
              <a:spcAft>
                <a:spcPts val="0"/>
              </a:spcAft>
              <a:buSzPts val="1400"/>
              <a:buChar char="■"/>
            </a:pPr>
            <a:r>
              <a:rPr lang="en-GB"/>
              <a:t>Load Scene After Load Assetbundle</a:t>
            </a:r>
            <a:endParaRPr/>
          </a:p>
          <a:p>
            <a:pPr indent="-317500" lvl="1" marL="914400" marR="0" rtl="0" algn="l">
              <a:lnSpc>
                <a:spcPct val="115000"/>
              </a:lnSpc>
              <a:spcBef>
                <a:spcPts val="0"/>
              </a:spcBef>
              <a:spcAft>
                <a:spcPts val="0"/>
              </a:spcAft>
              <a:buSzPts val="1400"/>
              <a:buChar char="○"/>
            </a:pPr>
            <a:r>
              <a:rPr lang="en-GB"/>
              <a:t>Execution Order : </a:t>
            </a:r>
            <a:r>
              <a:rPr lang="en-GB" u="sng">
                <a:solidFill>
                  <a:schemeClr val="hlink"/>
                </a:solidFill>
                <a:hlinkClick r:id="rId3"/>
              </a:rPr>
              <a:t>https://docs.unity3d.com/Manual/ExecutionOrder.html</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資源管理</a:t>
            </a:r>
            <a:endParaRPr/>
          </a:p>
        </p:txBody>
      </p:sp>
      <p:sp>
        <p:nvSpPr>
          <p:cNvPr id="745" name="Google Shape;745;p89"/>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管理Asset Bundles</a:t>
            </a:r>
            <a:endParaRPr/>
          </a:p>
          <a:p>
            <a:pPr indent="-342900" lvl="0" marL="457200" marR="0" rtl="0" algn="l">
              <a:lnSpc>
                <a:spcPct val="115000"/>
              </a:lnSpc>
              <a:spcBef>
                <a:spcPts val="0"/>
              </a:spcBef>
              <a:spcAft>
                <a:spcPts val="0"/>
              </a:spcAft>
              <a:buSzPts val="1800"/>
              <a:buChar char="●"/>
            </a:pPr>
            <a:r>
              <a:rPr lang="en-GB"/>
              <a:t>管理Assets</a:t>
            </a:r>
            <a:endParaRPr/>
          </a:p>
          <a:p>
            <a:pPr indent="-342900" lvl="0" marL="457200" marR="0" rtl="0" algn="l">
              <a:lnSpc>
                <a:spcPct val="115000"/>
              </a:lnSpc>
              <a:spcBef>
                <a:spcPts val="0"/>
              </a:spcBef>
              <a:spcAft>
                <a:spcPts val="0"/>
              </a:spcAft>
              <a:buSzPts val="1800"/>
              <a:buChar char="●"/>
            </a:pPr>
            <a:r>
              <a:rPr lang="en-GB"/>
              <a:t>管理GameObject</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資源管理</a:t>
            </a:r>
            <a:endParaRPr/>
          </a:p>
        </p:txBody>
      </p:sp>
      <p:sp>
        <p:nvSpPr>
          <p:cNvPr id="751" name="Google Shape;751;p90"/>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管理Asset Bundles</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752" name="Google Shape;752;p90"/>
          <p:cNvPicPr preferRelativeResize="0"/>
          <p:nvPr/>
        </p:nvPicPr>
        <p:blipFill rotWithShape="1">
          <a:blip r:embed="rId3">
            <a:alphaModFix/>
          </a:blip>
          <a:srcRect b="0" l="0" r="0" t="0"/>
          <a:stretch/>
        </p:blipFill>
        <p:spPr>
          <a:xfrm>
            <a:off x="918737" y="2463624"/>
            <a:ext cx="4010176" cy="2413311"/>
          </a:xfrm>
          <a:prstGeom prst="rect">
            <a:avLst/>
          </a:prstGeom>
          <a:noFill/>
          <a:ln>
            <a:noFill/>
          </a:ln>
        </p:spPr>
      </p:pic>
      <p:pic>
        <p:nvPicPr>
          <p:cNvPr id="753" name="Google Shape;753;p90"/>
          <p:cNvPicPr preferRelativeResize="0"/>
          <p:nvPr/>
        </p:nvPicPr>
        <p:blipFill rotWithShape="1">
          <a:blip r:embed="rId4">
            <a:alphaModFix/>
          </a:blip>
          <a:srcRect b="0" l="0" r="0" t="0"/>
          <a:stretch/>
        </p:blipFill>
        <p:spPr>
          <a:xfrm>
            <a:off x="3765731" y="992849"/>
            <a:ext cx="4340788" cy="13195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資源管理</a:t>
            </a:r>
            <a:endParaRPr/>
          </a:p>
        </p:txBody>
      </p:sp>
      <p:sp>
        <p:nvSpPr>
          <p:cNvPr id="759" name="Google Shape;759;p91"/>
          <p:cNvSpPr txBox="1"/>
          <p:nvPr>
            <p:ph idx="1" type="body"/>
          </p:nvPr>
        </p:nvSpPr>
        <p:spPr>
          <a:xfrm>
            <a:off x="448325" y="1489800"/>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管理Assets</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760" name="Google Shape;760;p91"/>
          <p:cNvPicPr preferRelativeResize="0"/>
          <p:nvPr/>
        </p:nvPicPr>
        <p:blipFill rotWithShape="1">
          <a:blip r:embed="rId3">
            <a:alphaModFix/>
          </a:blip>
          <a:srcRect b="0" l="0" r="0" t="0"/>
          <a:stretch/>
        </p:blipFill>
        <p:spPr>
          <a:xfrm>
            <a:off x="4109426" y="643144"/>
            <a:ext cx="3879423" cy="1394344"/>
          </a:xfrm>
          <a:prstGeom prst="rect">
            <a:avLst/>
          </a:prstGeom>
          <a:noFill/>
          <a:ln>
            <a:noFill/>
          </a:ln>
        </p:spPr>
      </p:pic>
      <p:pic>
        <p:nvPicPr>
          <p:cNvPr id="761" name="Google Shape;761;p91"/>
          <p:cNvPicPr preferRelativeResize="0"/>
          <p:nvPr/>
        </p:nvPicPr>
        <p:blipFill rotWithShape="1">
          <a:blip r:embed="rId4">
            <a:alphaModFix/>
          </a:blip>
          <a:srcRect b="0" l="0" r="0" t="0"/>
          <a:stretch/>
        </p:blipFill>
        <p:spPr>
          <a:xfrm>
            <a:off x="691457" y="2317137"/>
            <a:ext cx="4891177" cy="24921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idx="1" type="body"/>
          </p:nvPr>
        </p:nvSpPr>
        <p:spPr>
          <a:xfrm>
            <a:off x="328000" y="14973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Player </a:t>
            </a:r>
            <a:r>
              <a:rPr lang="en-GB"/>
              <a:t>Settings </a:t>
            </a:r>
            <a:endParaRPr/>
          </a:p>
          <a:p>
            <a:pPr indent="-317500" lvl="1" marL="914400" rtl="0" algn="l">
              <a:spcBef>
                <a:spcPts val="0"/>
              </a:spcBef>
              <a:spcAft>
                <a:spcPts val="0"/>
              </a:spcAft>
              <a:buSzPts val="1400"/>
              <a:buChar char="○"/>
            </a:pPr>
            <a:r>
              <a:rPr lang="en-GB"/>
              <a:t>應用程式細項設定</a:t>
            </a:r>
            <a:endParaRPr/>
          </a:p>
          <a:p>
            <a:pPr indent="0" lvl="0" marL="457200" rtl="0" algn="l">
              <a:spcBef>
                <a:spcPts val="1600"/>
              </a:spcBef>
              <a:spcAft>
                <a:spcPts val="1600"/>
              </a:spcAft>
              <a:buNone/>
            </a:pPr>
            <a:r>
              <a:t/>
            </a:r>
            <a:endParaRPr/>
          </a:p>
        </p:txBody>
      </p:sp>
      <p:sp>
        <p:nvSpPr>
          <p:cNvPr id="180" name="Google Shape;180;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sp>
        <p:nvSpPr>
          <p:cNvPr id="181" name="Google Shape;181;p20"/>
          <p:cNvSpPr txBox="1"/>
          <p:nvPr/>
        </p:nvSpPr>
        <p:spPr>
          <a:xfrm>
            <a:off x="1351575" y="3698075"/>
            <a:ext cx="54063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2" name="Google Shape;182;p20"/>
          <p:cNvSpPr txBox="1"/>
          <p:nvPr/>
        </p:nvSpPr>
        <p:spPr>
          <a:xfrm>
            <a:off x="2046650" y="3218825"/>
            <a:ext cx="23766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目標平台選項</a:t>
            </a:r>
            <a:endParaRPr b="1">
              <a:solidFill>
                <a:srgbClr val="FF0000"/>
              </a:solidFill>
              <a:latin typeface="Roboto"/>
              <a:ea typeface="Roboto"/>
              <a:cs typeface="Roboto"/>
              <a:sym typeface="Roboto"/>
            </a:endParaRPr>
          </a:p>
        </p:txBody>
      </p:sp>
      <p:sp>
        <p:nvSpPr>
          <p:cNvPr id="183" name="Google Shape;183;p20"/>
          <p:cNvSpPr/>
          <p:nvPr/>
        </p:nvSpPr>
        <p:spPr>
          <a:xfrm>
            <a:off x="4075719" y="4616044"/>
            <a:ext cx="758100" cy="15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txBox="1"/>
          <p:nvPr/>
        </p:nvSpPr>
        <p:spPr>
          <a:xfrm>
            <a:off x="2195400" y="4807925"/>
            <a:ext cx="23766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0000"/>
              </a:solidFill>
              <a:latin typeface="Roboto"/>
              <a:ea typeface="Roboto"/>
              <a:cs typeface="Roboto"/>
              <a:sym typeface="Roboto"/>
            </a:endParaRPr>
          </a:p>
        </p:txBody>
      </p:sp>
      <p:sp>
        <p:nvSpPr>
          <p:cNvPr id="185" name="Google Shape;185;p20"/>
          <p:cNvSpPr txBox="1"/>
          <p:nvPr/>
        </p:nvSpPr>
        <p:spPr>
          <a:xfrm>
            <a:off x="1982650" y="4498325"/>
            <a:ext cx="2376600" cy="3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Roboto"/>
                <a:ea typeface="Roboto"/>
                <a:cs typeface="Roboto"/>
                <a:sym typeface="Roboto"/>
              </a:rPr>
              <a:t>AR/VR 相關設定</a:t>
            </a:r>
            <a:endParaRPr b="1">
              <a:solidFill>
                <a:srgbClr val="FF0000"/>
              </a:solidFill>
              <a:latin typeface="Roboto"/>
              <a:ea typeface="Roboto"/>
              <a:cs typeface="Roboto"/>
              <a:sym typeface="Roboto"/>
            </a:endParaRPr>
          </a:p>
        </p:txBody>
      </p:sp>
      <p:pic>
        <p:nvPicPr>
          <p:cNvPr id="186" name="Google Shape;186;p20"/>
          <p:cNvPicPr preferRelativeResize="0"/>
          <p:nvPr/>
        </p:nvPicPr>
        <p:blipFill>
          <a:blip r:embed="rId3">
            <a:alphaModFix/>
          </a:blip>
          <a:stretch>
            <a:fillRect/>
          </a:stretch>
        </p:blipFill>
        <p:spPr>
          <a:xfrm>
            <a:off x="4075725" y="1144125"/>
            <a:ext cx="2778600" cy="3650167"/>
          </a:xfrm>
          <a:prstGeom prst="rect">
            <a:avLst/>
          </a:prstGeom>
          <a:noFill/>
          <a:ln>
            <a:noFill/>
          </a:ln>
        </p:spPr>
      </p:pic>
      <p:sp>
        <p:nvSpPr>
          <p:cNvPr id="187" name="Google Shape;187;p20"/>
          <p:cNvSpPr/>
          <p:nvPr/>
        </p:nvSpPr>
        <p:spPr>
          <a:xfrm>
            <a:off x="4056409" y="3296275"/>
            <a:ext cx="2818800" cy="35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4057534" y="4566930"/>
            <a:ext cx="2818800" cy="23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4066066" y="4115705"/>
            <a:ext cx="2818800" cy="23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txBox="1"/>
          <p:nvPr/>
        </p:nvSpPr>
        <p:spPr>
          <a:xfrm>
            <a:off x="1847283" y="4018823"/>
            <a:ext cx="23766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應用程式開啟畫面設定</a:t>
            </a:r>
            <a:endParaRPr b="1">
              <a:solidFill>
                <a:srgbClr val="FF0000"/>
              </a:solidFill>
              <a:latin typeface="Roboto"/>
              <a:ea typeface="Roboto"/>
              <a:cs typeface="Roboto"/>
              <a:sym typeface="Roboto"/>
            </a:endParaRPr>
          </a:p>
        </p:txBody>
      </p:sp>
      <p:sp>
        <p:nvSpPr>
          <p:cNvPr id="191" name="Google Shape;191;p20"/>
          <p:cNvSpPr/>
          <p:nvPr/>
        </p:nvSpPr>
        <p:spPr>
          <a:xfrm>
            <a:off x="4063774" y="3881375"/>
            <a:ext cx="2818800" cy="23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txBox="1"/>
          <p:nvPr/>
        </p:nvSpPr>
        <p:spPr>
          <a:xfrm>
            <a:off x="2224344" y="3781227"/>
            <a:ext cx="23766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應用程式畫面設定</a:t>
            </a:r>
            <a:endParaRPr b="1">
              <a:solidFill>
                <a:srgbClr val="FF0000"/>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9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資源管理</a:t>
            </a:r>
            <a:endParaRPr/>
          </a:p>
        </p:txBody>
      </p:sp>
      <p:sp>
        <p:nvSpPr>
          <p:cNvPr id="767" name="Google Shape;767;p92"/>
          <p:cNvSpPr txBox="1"/>
          <p:nvPr>
            <p:ph idx="1" type="body"/>
          </p:nvPr>
        </p:nvSpPr>
        <p:spPr>
          <a:xfrm>
            <a:off x="387900" y="12736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管理GameObject</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
        <p:nvSpPr>
          <p:cNvPr id="768" name="Google Shape;768;p92"/>
          <p:cNvSpPr/>
          <p:nvPr/>
        </p:nvSpPr>
        <p:spPr>
          <a:xfrm>
            <a:off x="3502600" y="985875"/>
            <a:ext cx="1693800" cy="1406700"/>
          </a:xfrm>
          <a:prstGeom prst="rect">
            <a:avLst/>
          </a:prstGeom>
          <a:solidFill>
            <a:srgbClr val="8D89A4"/>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sp>
        <p:nvSpPr>
          <p:cNvPr id="769" name="Google Shape;769;p92"/>
          <p:cNvSpPr/>
          <p:nvPr/>
        </p:nvSpPr>
        <p:spPr>
          <a:xfrm>
            <a:off x="3502600" y="985875"/>
            <a:ext cx="1693800" cy="514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Object Data</a:t>
            </a:r>
            <a:endParaRPr>
              <a:latin typeface="Roboto"/>
              <a:ea typeface="Roboto"/>
              <a:cs typeface="Roboto"/>
              <a:sym typeface="Roboto"/>
            </a:endParaRPr>
          </a:p>
        </p:txBody>
      </p:sp>
      <p:sp>
        <p:nvSpPr>
          <p:cNvPr id="770" name="Google Shape;770;p92"/>
          <p:cNvSpPr/>
          <p:nvPr/>
        </p:nvSpPr>
        <p:spPr>
          <a:xfrm>
            <a:off x="3655888" y="1556679"/>
            <a:ext cx="1387200" cy="350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GB" sz="1800" u="none" cap="none" strike="noStrike">
                <a:latin typeface="Roboto"/>
                <a:ea typeface="Roboto"/>
                <a:cs typeface="Roboto"/>
                <a:sym typeface="Roboto"/>
              </a:rPr>
              <a:t>GameObject</a:t>
            </a:r>
            <a:endParaRPr>
              <a:latin typeface="Roboto"/>
              <a:ea typeface="Roboto"/>
              <a:cs typeface="Roboto"/>
              <a:sym typeface="Roboto"/>
            </a:endParaRPr>
          </a:p>
        </p:txBody>
      </p:sp>
      <p:sp>
        <p:nvSpPr>
          <p:cNvPr id="771" name="Google Shape;771;p92"/>
          <p:cNvSpPr/>
          <p:nvPr/>
        </p:nvSpPr>
        <p:spPr>
          <a:xfrm>
            <a:off x="3655906" y="1963682"/>
            <a:ext cx="1196700" cy="350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GB" sz="1800" u="none" cap="none" strike="noStrike">
                <a:latin typeface="Roboto"/>
                <a:ea typeface="Roboto"/>
                <a:cs typeface="Roboto"/>
                <a:sym typeface="Roboto"/>
              </a:rPr>
              <a:t>Using Flag</a:t>
            </a:r>
            <a:endParaRPr>
              <a:latin typeface="Roboto"/>
              <a:ea typeface="Roboto"/>
              <a:cs typeface="Roboto"/>
              <a:sym typeface="Roboto"/>
            </a:endParaRPr>
          </a:p>
        </p:txBody>
      </p:sp>
      <p:sp>
        <p:nvSpPr>
          <p:cNvPr id="772" name="Google Shape;772;p92"/>
          <p:cNvSpPr/>
          <p:nvPr/>
        </p:nvSpPr>
        <p:spPr>
          <a:xfrm>
            <a:off x="6438275" y="1098300"/>
            <a:ext cx="1980000" cy="3786600"/>
          </a:xfrm>
          <a:prstGeom prst="roundRect">
            <a:avLst>
              <a:gd fmla="val 9621" name="adj"/>
            </a:avLst>
          </a:prstGeom>
          <a:solidFill>
            <a:srgbClr val="8D89A4"/>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
        <p:nvSpPr>
          <p:cNvPr id="773" name="Google Shape;773;p92"/>
          <p:cNvSpPr/>
          <p:nvPr/>
        </p:nvSpPr>
        <p:spPr>
          <a:xfrm>
            <a:off x="6438275" y="1098300"/>
            <a:ext cx="1980000" cy="685200"/>
          </a:xfrm>
          <a:prstGeom prst="roundRect">
            <a:avLst>
              <a:gd fmla="val 27807" name="adj"/>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cxnSp>
        <p:nvCxnSpPr>
          <p:cNvPr id="774" name="Google Shape;774;p92"/>
          <p:cNvCxnSpPr>
            <a:stCxn id="768" idx="3"/>
          </p:cNvCxnSpPr>
          <p:nvPr/>
        </p:nvCxnSpPr>
        <p:spPr>
          <a:xfrm>
            <a:off x="5196400" y="1689225"/>
            <a:ext cx="1624500" cy="799800"/>
          </a:xfrm>
          <a:prstGeom prst="straightConnector1">
            <a:avLst/>
          </a:prstGeom>
          <a:noFill/>
          <a:ln cap="flat" cmpd="sng" w="19050">
            <a:solidFill>
              <a:srgbClr val="6EA0B0"/>
            </a:solidFill>
            <a:prstDash val="solid"/>
            <a:round/>
            <a:headEnd len="sm" w="sm" type="none"/>
            <a:tailEnd len="med" w="med" type="triangle"/>
          </a:ln>
        </p:spPr>
      </p:cxnSp>
      <p:sp>
        <p:nvSpPr>
          <p:cNvPr id="775" name="Google Shape;775;p92"/>
          <p:cNvSpPr/>
          <p:nvPr/>
        </p:nvSpPr>
        <p:spPr>
          <a:xfrm>
            <a:off x="6744161" y="4276145"/>
            <a:ext cx="1368300" cy="514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Data</a:t>
            </a:r>
            <a:endParaRPr>
              <a:latin typeface="Roboto"/>
              <a:ea typeface="Roboto"/>
              <a:cs typeface="Roboto"/>
              <a:sym typeface="Roboto"/>
            </a:endParaRPr>
          </a:p>
        </p:txBody>
      </p:sp>
      <p:sp>
        <p:nvSpPr>
          <p:cNvPr id="776" name="Google Shape;776;p92"/>
          <p:cNvSpPr/>
          <p:nvPr/>
        </p:nvSpPr>
        <p:spPr>
          <a:xfrm>
            <a:off x="6744161" y="3768475"/>
            <a:ext cx="1368300" cy="514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Data</a:t>
            </a:r>
            <a:endParaRPr>
              <a:latin typeface="Roboto"/>
              <a:ea typeface="Roboto"/>
              <a:cs typeface="Roboto"/>
              <a:sym typeface="Roboto"/>
            </a:endParaRPr>
          </a:p>
        </p:txBody>
      </p:sp>
      <p:sp>
        <p:nvSpPr>
          <p:cNvPr id="777" name="Google Shape;777;p92"/>
          <p:cNvSpPr/>
          <p:nvPr/>
        </p:nvSpPr>
        <p:spPr>
          <a:xfrm>
            <a:off x="6744161" y="3285545"/>
            <a:ext cx="1368300" cy="514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Data</a:t>
            </a:r>
            <a:endParaRPr>
              <a:latin typeface="Roboto"/>
              <a:ea typeface="Roboto"/>
              <a:cs typeface="Roboto"/>
              <a:sym typeface="Roboto"/>
            </a:endParaRPr>
          </a:p>
        </p:txBody>
      </p:sp>
      <p:sp>
        <p:nvSpPr>
          <p:cNvPr id="778" name="Google Shape;778;p92"/>
          <p:cNvSpPr/>
          <p:nvPr/>
        </p:nvSpPr>
        <p:spPr>
          <a:xfrm>
            <a:off x="6744161" y="2772591"/>
            <a:ext cx="1368300" cy="514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en-GB" sz="1800" u="none" cap="none" strike="noStrike">
                <a:latin typeface="Arial"/>
                <a:ea typeface="Arial"/>
                <a:cs typeface="Arial"/>
                <a:sym typeface="Arial"/>
              </a:rPr>
              <a:t>…</a:t>
            </a:r>
            <a:endParaRPr/>
          </a:p>
        </p:txBody>
      </p:sp>
      <p:sp>
        <p:nvSpPr>
          <p:cNvPr id="779" name="Google Shape;779;p92"/>
          <p:cNvSpPr/>
          <p:nvPr/>
        </p:nvSpPr>
        <p:spPr>
          <a:xfrm>
            <a:off x="2958475" y="2907720"/>
            <a:ext cx="2307461" cy="1890119"/>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App</a:t>
            </a:r>
            <a:endParaRPr>
              <a:latin typeface="Roboto"/>
              <a:ea typeface="Roboto"/>
              <a:cs typeface="Roboto"/>
              <a:sym typeface="Roboto"/>
            </a:endParaRPr>
          </a:p>
        </p:txBody>
      </p:sp>
      <p:cxnSp>
        <p:nvCxnSpPr>
          <p:cNvPr id="780" name="Google Shape;780;p92"/>
          <p:cNvCxnSpPr/>
          <p:nvPr/>
        </p:nvCxnSpPr>
        <p:spPr>
          <a:xfrm flipH="1" rot="10800000">
            <a:off x="5225225" y="3460089"/>
            <a:ext cx="1194900" cy="185700"/>
          </a:xfrm>
          <a:prstGeom prst="straightConnector1">
            <a:avLst/>
          </a:prstGeom>
          <a:noFill/>
          <a:ln cap="flat" cmpd="sng" w="19050">
            <a:solidFill>
              <a:srgbClr val="6EA0B0"/>
            </a:solidFill>
            <a:prstDash val="solid"/>
            <a:round/>
            <a:headEnd len="sm" w="sm" type="none"/>
            <a:tailEnd len="med" w="med" type="triangle"/>
          </a:ln>
        </p:spPr>
      </p:cxnSp>
      <p:sp>
        <p:nvSpPr>
          <p:cNvPr id="781" name="Google Shape;781;p92"/>
          <p:cNvSpPr/>
          <p:nvPr/>
        </p:nvSpPr>
        <p:spPr>
          <a:xfrm>
            <a:off x="4828637" y="3677448"/>
            <a:ext cx="2226300" cy="350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GB" sz="1800" u="none" cap="none" strike="noStrike">
                <a:solidFill>
                  <a:srgbClr val="FFFFFF"/>
                </a:solidFill>
                <a:latin typeface="Roboto"/>
                <a:ea typeface="Roboto"/>
                <a:cs typeface="Roboto"/>
                <a:sym typeface="Roboto"/>
              </a:rPr>
              <a:t>Check available data</a:t>
            </a:r>
            <a:endParaRPr>
              <a:latin typeface="Roboto"/>
              <a:ea typeface="Roboto"/>
              <a:cs typeface="Roboto"/>
              <a:sym typeface="Roboto"/>
            </a:endParaRPr>
          </a:p>
        </p:txBody>
      </p:sp>
      <p:sp>
        <p:nvSpPr>
          <p:cNvPr id="782" name="Google Shape;782;p92"/>
          <p:cNvSpPr/>
          <p:nvPr/>
        </p:nvSpPr>
        <p:spPr>
          <a:xfrm>
            <a:off x="4379726" y="2413550"/>
            <a:ext cx="1769100" cy="350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GB" sz="1800" u="none" cap="none" strike="noStrike">
                <a:solidFill>
                  <a:srgbClr val="FFFFFF"/>
                </a:solidFill>
                <a:latin typeface="Roboto"/>
                <a:ea typeface="Roboto"/>
                <a:cs typeface="Roboto"/>
                <a:sym typeface="Roboto"/>
              </a:rPr>
              <a:t>Add to container</a:t>
            </a:r>
            <a:endParaRPr>
              <a:latin typeface="Roboto"/>
              <a:ea typeface="Roboto"/>
              <a:cs typeface="Roboto"/>
              <a:sym typeface="Roboto"/>
            </a:endParaRPr>
          </a:p>
        </p:txBody>
      </p:sp>
      <p:sp>
        <p:nvSpPr>
          <p:cNvPr id="783" name="Google Shape;783;p92"/>
          <p:cNvSpPr/>
          <p:nvPr/>
        </p:nvSpPr>
        <p:spPr>
          <a:xfrm>
            <a:off x="6499654" y="1144132"/>
            <a:ext cx="1857300" cy="350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GB" sz="1800" u="none" cap="none" strike="noStrike">
                <a:latin typeface="Roboto"/>
                <a:ea typeface="Roboto"/>
                <a:cs typeface="Roboto"/>
                <a:sym typeface="Roboto"/>
              </a:rPr>
              <a:t>Dynamic or static</a:t>
            </a:r>
            <a:endParaRPr>
              <a:latin typeface="Roboto"/>
              <a:ea typeface="Roboto"/>
              <a:cs typeface="Roboto"/>
              <a:sym typeface="Roboto"/>
            </a:endParaRPr>
          </a:p>
        </p:txBody>
      </p:sp>
      <p:sp>
        <p:nvSpPr>
          <p:cNvPr id="784" name="Google Shape;784;p92"/>
          <p:cNvSpPr/>
          <p:nvPr/>
        </p:nvSpPr>
        <p:spPr>
          <a:xfrm>
            <a:off x="6905986" y="1432844"/>
            <a:ext cx="1044600" cy="350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GB" sz="1800" u="none" cap="none" strike="noStrike">
                <a:latin typeface="Roboto"/>
                <a:ea typeface="Roboto"/>
                <a:cs typeface="Roboto"/>
                <a:sym typeface="Roboto"/>
              </a:rPr>
              <a:t>container</a:t>
            </a:r>
            <a:endParaRPr>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資源管理</a:t>
            </a:r>
            <a:endParaRPr/>
          </a:p>
        </p:txBody>
      </p:sp>
      <p:sp>
        <p:nvSpPr>
          <p:cNvPr id="790" name="Google Shape;790;p93"/>
          <p:cNvSpPr txBox="1"/>
          <p:nvPr>
            <p:ph idx="1" type="body"/>
          </p:nvPr>
        </p:nvSpPr>
        <p:spPr>
          <a:xfrm>
            <a:off x="387900" y="12736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管理GameObject</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791" name="Google Shape;791;p93"/>
          <p:cNvPicPr preferRelativeResize="0"/>
          <p:nvPr/>
        </p:nvPicPr>
        <p:blipFill rotWithShape="1">
          <a:blip r:embed="rId3">
            <a:alphaModFix/>
          </a:blip>
          <a:srcRect b="0" l="0" r="0" t="0"/>
          <a:stretch/>
        </p:blipFill>
        <p:spPr>
          <a:xfrm>
            <a:off x="950978" y="2107682"/>
            <a:ext cx="3798120" cy="2642636"/>
          </a:xfrm>
          <a:prstGeom prst="rect">
            <a:avLst/>
          </a:prstGeom>
          <a:noFill/>
          <a:ln>
            <a:noFill/>
          </a:ln>
        </p:spPr>
      </p:pic>
      <p:sp>
        <p:nvSpPr>
          <p:cNvPr id="792" name="Google Shape;792;p93"/>
          <p:cNvSpPr/>
          <p:nvPr/>
        </p:nvSpPr>
        <p:spPr>
          <a:xfrm>
            <a:off x="5104258" y="1536700"/>
            <a:ext cx="973200" cy="3202800"/>
          </a:xfrm>
          <a:prstGeom prst="roundRect">
            <a:avLst>
              <a:gd fmla="val 16555" name="adj"/>
            </a:avLst>
          </a:prstGeom>
          <a:solidFill>
            <a:srgbClr val="8D89A4"/>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i="0" sz="1800" u="none" cap="none" strike="noStrike">
              <a:latin typeface="Roboto"/>
              <a:ea typeface="Roboto"/>
              <a:cs typeface="Roboto"/>
              <a:sym typeface="Roboto"/>
            </a:endParaRPr>
          </a:p>
        </p:txBody>
      </p:sp>
      <p:sp>
        <p:nvSpPr>
          <p:cNvPr id="793" name="Google Shape;793;p93"/>
          <p:cNvSpPr/>
          <p:nvPr/>
        </p:nvSpPr>
        <p:spPr>
          <a:xfrm>
            <a:off x="5103068" y="1536700"/>
            <a:ext cx="975600" cy="387000"/>
          </a:xfrm>
          <a:prstGeom prst="roundRect">
            <a:avLst>
              <a:gd fmla="val 30023" name="adj"/>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solidFill>
                  <a:srgbClr val="FFFFFF"/>
                </a:solidFill>
                <a:latin typeface="Roboto"/>
                <a:ea typeface="Roboto"/>
                <a:cs typeface="Roboto"/>
                <a:sym typeface="Roboto"/>
              </a:rPr>
              <a:t>Type1</a:t>
            </a:r>
            <a:endParaRPr>
              <a:latin typeface="Roboto"/>
              <a:ea typeface="Roboto"/>
              <a:cs typeface="Roboto"/>
              <a:sym typeface="Roboto"/>
            </a:endParaRPr>
          </a:p>
        </p:txBody>
      </p:sp>
      <p:sp>
        <p:nvSpPr>
          <p:cNvPr id="794" name="Google Shape;794;p93"/>
          <p:cNvSpPr/>
          <p:nvPr/>
        </p:nvSpPr>
        <p:spPr>
          <a:xfrm>
            <a:off x="5176931" y="4377612"/>
            <a:ext cx="828000" cy="331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Data</a:t>
            </a:r>
            <a:endParaRPr>
              <a:latin typeface="Roboto"/>
              <a:ea typeface="Roboto"/>
              <a:cs typeface="Roboto"/>
              <a:sym typeface="Roboto"/>
            </a:endParaRPr>
          </a:p>
        </p:txBody>
      </p:sp>
      <p:sp>
        <p:nvSpPr>
          <p:cNvPr id="795" name="Google Shape;795;p93"/>
          <p:cNvSpPr/>
          <p:nvPr/>
        </p:nvSpPr>
        <p:spPr>
          <a:xfrm>
            <a:off x="5176931" y="4054138"/>
            <a:ext cx="828000" cy="331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Data</a:t>
            </a:r>
            <a:endParaRPr>
              <a:latin typeface="Roboto"/>
              <a:ea typeface="Roboto"/>
              <a:cs typeface="Roboto"/>
              <a:sym typeface="Roboto"/>
            </a:endParaRPr>
          </a:p>
        </p:txBody>
      </p:sp>
      <p:sp>
        <p:nvSpPr>
          <p:cNvPr id="796" name="Google Shape;796;p93"/>
          <p:cNvSpPr/>
          <p:nvPr/>
        </p:nvSpPr>
        <p:spPr>
          <a:xfrm>
            <a:off x="5176931" y="3723945"/>
            <a:ext cx="828000" cy="331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Data</a:t>
            </a:r>
            <a:endParaRPr>
              <a:latin typeface="Roboto"/>
              <a:ea typeface="Roboto"/>
              <a:cs typeface="Roboto"/>
              <a:sym typeface="Roboto"/>
            </a:endParaRPr>
          </a:p>
        </p:txBody>
      </p:sp>
      <p:sp>
        <p:nvSpPr>
          <p:cNvPr id="797" name="Google Shape;797;p93"/>
          <p:cNvSpPr/>
          <p:nvPr/>
        </p:nvSpPr>
        <p:spPr>
          <a:xfrm>
            <a:off x="5176931" y="3393730"/>
            <a:ext cx="828000" cy="331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a:t>
            </a:r>
            <a:endParaRPr>
              <a:latin typeface="Roboto"/>
              <a:ea typeface="Roboto"/>
              <a:cs typeface="Roboto"/>
              <a:sym typeface="Roboto"/>
            </a:endParaRPr>
          </a:p>
        </p:txBody>
      </p:sp>
      <p:sp>
        <p:nvSpPr>
          <p:cNvPr id="798" name="Google Shape;798;p93"/>
          <p:cNvSpPr/>
          <p:nvPr/>
        </p:nvSpPr>
        <p:spPr>
          <a:xfrm>
            <a:off x="6197205" y="1536700"/>
            <a:ext cx="973200" cy="3202800"/>
          </a:xfrm>
          <a:prstGeom prst="roundRect">
            <a:avLst>
              <a:gd fmla="val 16555" name="adj"/>
            </a:avLst>
          </a:prstGeom>
          <a:solidFill>
            <a:srgbClr val="8D89A4"/>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i="0" sz="1800" u="none" cap="none" strike="noStrike">
              <a:latin typeface="Roboto"/>
              <a:ea typeface="Roboto"/>
              <a:cs typeface="Roboto"/>
              <a:sym typeface="Roboto"/>
            </a:endParaRPr>
          </a:p>
        </p:txBody>
      </p:sp>
      <p:sp>
        <p:nvSpPr>
          <p:cNvPr id="799" name="Google Shape;799;p93"/>
          <p:cNvSpPr/>
          <p:nvPr/>
        </p:nvSpPr>
        <p:spPr>
          <a:xfrm>
            <a:off x="6196015" y="1536700"/>
            <a:ext cx="975600" cy="387000"/>
          </a:xfrm>
          <a:prstGeom prst="roundRect">
            <a:avLst>
              <a:gd fmla="val 30023" name="adj"/>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solidFill>
                  <a:srgbClr val="FFFFFF"/>
                </a:solidFill>
                <a:latin typeface="Roboto"/>
                <a:ea typeface="Roboto"/>
                <a:cs typeface="Roboto"/>
                <a:sym typeface="Roboto"/>
              </a:rPr>
              <a:t>Type2</a:t>
            </a:r>
            <a:endParaRPr>
              <a:latin typeface="Roboto"/>
              <a:ea typeface="Roboto"/>
              <a:cs typeface="Roboto"/>
              <a:sym typeface="Roboto"/>
            </a:endParaRPr>
          </a:p>
        </p:txBody>
      </p:sp>
      <p:sp>
        <p:nvSpPr>
          <p:cNvPr id="800" name="Google Shape;800;p93"/>
          <p:cNvSpPr/>
          <p:nvPr/>
        </p:nvSpPr>
        <p:spPr>
          <a:xfrm>
            <a:off x="6269878" y="4377612"/>
            <a:ext cx="828000" cy="331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Data</a:t>
            </a:r>
            <a:endParaRPr>
              <a:latin typeface="Roboto"/>
              <a:ea typeface="Roboto"/>
              <a:cs typeface="Roboto"/>
              <a:sym typeface="Roboto"/>
            </a:endParaRPr>
          </a:p>
        </p:txBody>
      </p:sp>
      <p:sp>
        <p:nvSpPr>
          <p:cNvPr id="801" name="Google Shape;801;p93"/>
          <p:cNvSpPr/>
          <p:nvPr/>
        </p:nvSpPr>
        <p:spPr>
          <a:xfrm>
            <a:off x="6269878" y="4054138"/>
            <a:ext cx="828000" cy="331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Data</a:t>
            </a:r>
            <a:endParaRPr>
              <a:latin typeface="Roboto"/>
              <a:ea typeface="Roboto"/>
              <a:cs typeface="Roboto"/>
              <a:sym typeface="Roboto"/>
            </a:endParaRPr>
          </a:p>
        </p:txBody>
      </p:sp>
      <p:sp>
        <p:nvSpPr>
          <p:cNvPr id="802" name="Google Shape;802;p93"/>
          <p:cNvSpPr/>
          <p:nvPr/>
        </p:nvSpPr>
        <p:spPr>
          <a:xfrm>
            <a:off x="6269878" y="3723945"/>
            <a:ext cx="828000" cy="331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Data</a:t>
            </a:r>
            <a:endParaRPr>
              <a:latin typeface="Roboto"/>
              <a:ea typeface="Roboto"/>
              <a:cs typeface="Roboto"/>
              <a:sym typeface="Roboto"/>
            </a:endParaRPr>
          </a:p>
        </p:txBody>
      </p:sp>
      <p:sp>
        <p:nvSpPr>
          <p:cNvPr id="803" name="Google Shape;803;p93"/>
          <p:cNvSpPr/>
          <p:nvPr/>
        </p:nvSpPr>
        <p:spPr>
          <a:xfrm>
            <a:off x="6269878" y="3393730"/>
            <a:ext cx="828000" cy="331500"/>
          </a:xfrm>
          <a:prstGeom prst="rect">
            <a:avLst/>
          </a:prstGeom>
          <a:solidFill>
            <a:srgbClr val="C6C4D2"/>
          </a:solidFill>
          <a:ln cap="flat" cmpd="sng" w="19050">
            <a:solidFill>
              <a:srgbClr val="6EA0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0" lang="en-GB" sz="1800" u="none" cap="none" strike="noStrike">
                <a:latin typeface="Roboto"/>
                <a:ea typeface="Roboto"/>
                <a:cs typeface="Roboto"/>
                <a:sym typeface="Roboto"/>
              </a:rPr>
              <a:t>…</a:t>
            </a:r>
            <a:endParaRPr>
              <a:latin typeface="Roboto"/>
              <a:ea typeface="Roboto"/>
              <a:cs typeface="Roboto"/>
              <a:sym typeface="Roboto"/>
            </a:endParaRPr>
          </a:p>
        </p:txBody>
      </p:sp>
      <p:sp>
        <p:nvSpPr>
          <p:cNvPr id="804" name="Google Shape;804;p93"/>
          <p:cNvSpPr/>
          <p:nvPr/>
        </p:nvSpPr>
        <p:spPr>
          <a:xfrm>
            <a:off x="7353300" y="2885058"/>
            <a:ext cx="332700" cy="350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GB" sz="1800" u="none" cap="none" strike="noStrike">
                <a:solidFill>
                  <a:srgbClr val="FFFFFF"/>
                </a:solidFill>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資源管理</a:t>
            </a:r>
            <a:endParaRPr/>
          </a:p>
        </p:txBody>
      </p:sp>
      <p:sp>
        <p:nvSpPr>
          <p:cNvPr id="810" name="Google Shape;810;p94"/>
          <p:cNvSpPr txBox="1"/>
          <p:nvPr>
            <p:ph idx="1" type="body"/>
          </p:nvPr>
        </p:nvSpPr>
        <p:spPr>
          <a:xfrm>
            <a:off x="387900" y="12736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管理GameObject</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811" name="Google Shape;811;p94"/>
          <p:cNvPicPr preferRelativeResize="0"/>
          <p:nvPr/>
        </p:nvPicPr>
        <p:blipFill rotWithShape="1">
          <a:blip r:embed="rId3">
            <a:alphaModFix/>
          </a:blip>
          <a:srcRect b="0" l="0" r="0" t="0"/>
          <a:stretch/>
        </p:blipFill>
        <p:spPr>
          <a:xfrm>
            <a:off x="4456789" y="1273665"/>
            <a:ext cx="4172621" cy="3446045"/>
          </a:xfrm>
          <a:prstGeom prst="rect">
            <a:avLst/>
          </a:prstGeom>
          <a:noFill/>
          <a:ln>
            <a:noFill/>
          </a:ln>
        </p:spPr>
      </p:pic>
      <p:pic>
        <p:nvPicPr>
          <p:cNvPr id="812" name="Google Shape;812;p94"/>
          <p:cNvPicPr preferRelativeResize="0"/>
          <p:nvPr/>
        </p:nvPicPr>
        <p:blipFill rotWithShape="1">
          <a:blip r:embed="rId4">
            <a:alphaModFix/>
          </a:blip>
          <a:srcRect b="0" l="0" r="0" t="0"/>
          <a:stretch/>
        </p:blipFill>
        <p:spPr>
          <a:xfrm>
            <a:off x="547332" y="2096650"/>
            <a:ext cx="3844798" cy="231114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資源管理</a:t>
            </a:r>
            <a:endParaRPr/>
          </a:p>
        </p:txBody>
      </p:sp>
      <p:sp>
        <p:nvSpPr>
          <p:cNvPr id="818" name="Google Shape;818;p95"/>
          <p:cNvSpPr txBox="1"/>
          <p:nvPr>
            <p:ph idx="1" type="body"/>
          </p:nvPr>
        </p:nvSpPr>
        <p:spPr>
          <a:xfrm>
            <a:off x="387900" y="12736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管理GameObject</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819" name="Google Shape;819;p95"/>
          <p:cNvPicPr preferRelativeResize="0"/>
          <p:nvPr/>
        </p:nvPicPr>
        <p:blipFill rotWithShape="1">
          <a:blip r:embed="rId3">
            <a:alphaModFix/>
          </a:blip>
          <a:srcRect b="0" l="0" r="0" t="0"/>
          <a:stretch/>
        </p:blipFill>
        <p:spPr>
          <a:xfrm>
            <a:off x="3125972" y="1144136"/>
            <a:ext cx="5218482" cy="375430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資源管理</a:t>
            </a:r>
            <a:endParaRPr/>
          </a:p>
        </p:txBody>
      </p:sp>
      <p:sp>
        <p:nvSpPr>
          <p:cNvPr id="825" name="Google Shape;825;p96"/>
          <p:cNvSpPr txBox="1"/>
          <p:nvPr>
            <p:ph idx="1" type="body"/>
          </p:nvPr>
        </p:nvSpPr>
        <p:spPr>
          <a:xfrm>
            <a:off x="387900" y="12736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管理GameObject</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826" name="Google Shape;826;p96"/>
          <p:cNvPicPr preferRelativeResize="0"/>
          <p:nvPr/>
        </p:nvPicPr>
        <p:blipFill rotWithShape="1">
          <a:blip r:embed="rId3">
            <a:alphaModFix/>
          </a:blip>
          <a:srcRect b="0" l="0" r="0" t="0"/>
          <a:stretch/>
        </p:blipFill>
        <p:spPr>
          <a:xfrm>
            <a:off x="3193706" y="1074185"/>
            <a:ext cx="5152287" cy="377420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9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資源管理</a:t>
            </a:r>
            <a:endParaRPr/>
          </a:p>
        </p:txBody>
      </p:sp>
      <p:sp>
        <p:nvSpPr>
          <p:cNvPr id="832" name="Google Shape;832;p97"/>
          <p:cNvSpPr txBox="1"/>
          <p:nvPr>
            <p:ph idx="1" type="body"/>
          </p:nvPr>
        </p:nvSpPr>
        <p:spPr>
          <a:xfrm>
            <a:off x="387900" y="12736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Container</a:t>
            </a:r>
            <a:r>
              <a:rPr lang="en-GB"/>
              <a:t>可因個人喜好自由設計</a:t>
            </a:r>
            <a:endParaRPr/>
          </a:p>
          <a:p>
            <a:pPr indent="-342900" lvl="0" marL="457200" marR="0" rtl="0" algn="l">
              <a:lnSpc>
                <a:spcPct val="115000"/>
              </a:lnSpc>
              <a:spcBef>
                <a:spcPts val="0"/>
              </a:spcBef>
              <a:spcAft>
                <a:spcPts val="0"/>
              </a:spcAft>
              <a:buSzPts val="1800"/>
              <a:buChar char="●"/>
            </a:pPr>
            <a:r>
              <a:rPr lang="en-GB"/>
              <a:t>注意資源的釋放</a:t>
            </a:r>
            <a:endParaRPr/>
          </a:p>
          <a:p>
            <a:pPr indent="-317500" lvl="1" marL="914400" marR="0" rtl="0" algn="l">
              <a:lnSpc>
                <a:spcPct val="115000"/>
              </a:lnSpc>
              <a:spcBef>
                <a:spcPts val="0"/>
              </a:spcBef>
              <a:spcAft>
                <a:spcPts val="0"/>
              </a:spcAft>
              <a:buSzPts val="1400"/>
              <a:buChar char="○"/>
            </a:pPr>
            <a:r>
              <a:rPr lang="en-GB"/>
              <a:t>Destroy</a:t>
            </a:r>
            <a:endParaRPr/>
          </a:p>
          <a:p>
            <a:pPr indent="-317500" lvl="1" marL="914400" marR="0" rtl="0" algn="l">
              <a:lnSpc>
                <a:spcPct val="115000"/>
              </a:lnSpc>
              <a:spcBef>
                <a:spcPts val="0"/>
              </a:spcBef>
              <a:spcAft>
                <a:spcPts val="0"/>
              </a:spcAft>
              <a:buSzPts val="1400"/>
              <a:buChar char="○"/>
            </a:pPr>
            <a:r>
              <a:rPr lang="en-GB"/>
              <a:t>Resources.UnloadUnusedAssets</a:t>
            </a:r>
            <a:endParaRPr/>
          </a:p>
          <a:p>
            <a:pPr indent="-317500" lvl="1" marL="914400" marR="0" rtl="0" algn="l">
              <a:lnSpc>
                <a:spcPct val="115000"/>
              </a:lnSpc>
              <a:spcBef>
                <a:spcPts val="0"/>
              </a:spcBef>
              <a:spcAft>
                <a:spcPts val="0"/>
              </a:spcAft>
              <a:buSzPts val="1400"/>
              <a:buChar char="○"/>
            </a:pPr>
            <a:r>
              <a:rPr lang="en-GB"/>
              <a:t>Modify Material</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Custom Inspector</a:t>
            </a:r>
            <a:endParaRPr/>
          </a:p>
        </p:txBody>
      </p:sp>
      <p:sp>
        <p:nvSpPr>
          <p:cNvPr id="838" name="Google Shape;838;p98"/>
          <p:cNvSpPr txBox="1"/>
          <p:nvPr>
            <p:ph idx="1" type="body"/>
          </p:nvPr>
        </p:nvSpPr>
        <p:spPr>
          <a:xfrm>
            <a:off x="387900" y="12736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Create Script In Editor Folder and Reference Original Script.</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839" name="Google Shape;839;p98"/>
          <p:cNvPicPr preferRelativeResize="0"/>
          <p:nvPr/>
        </p:nvPicPr>
        <p:blipFill>
          <a:blip r:embed="rId3">
            <a:alphaModFix/>
          </a:blip>
          <a:stretch>
            <a:fillRect/>
          </a:stretch>
        </p:blipFill>
        <p:spPr>
          <a:xfrm>
            <a:off x="967475" y="1951688"/>
            <a:ext cx="3105150" cy="7524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Custom Window</a:t>
            </a:r>
            <a:endParaRPr/>
          </a:p>
        </p:txBody>
      </p:sp>
      <p:sp>
        <p:nvSpPr>
          <p:cNvPr id="845" name="Google Shape;845;p99"/>
          <p:cNvSpPr txBox="1"/>
          <p:nvPr>
            <p:ph idx="1" type="body"/>
          </p:nvPr>
        </p:nvSpPr>
        <p:spPr>
          <a:xfrm>
            <a:off x="387900" y="12736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Create Script In Editor Folder</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846" name="Google Shape;846;p99"/>
          <p:cNvPicPr preferRelativeResize="0"/>
          <p:nvPr/>
        </p:nvPicPr>
        <p:blipFill>
          <a:blip r:embed="rId3">
            <a:alphaModFix/>
          </a:blip>
          <a:stretch>
            <a:fillRect/>
          </a:stretch>
        </p:blipFill>
        <p:spPr>
          <a:xfrm>
            <a:off x="923913" y="1863475"/>
            <a:ext cx="3648075" cy="17335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Mesh</a:t>
            </a:r>
            <a:endParaRPr/>
          </a:p>
        </p:txBody>
      </p:sp>
      <p:sp>
        <p:nvSpPr>
          <p:cNvPr id="852" name="Google Shape;852;p100"/>
          <p:cNvSpPr txBox="1"/>
          <p:nvPr>
            <p:ph idx="1" type="body"/>
          </p:nvPr>
        </p:nvSpPr>
        <p:spPr>
          <a:xfrm>
            <a:off x="387900" y="12736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Mesh Filter</a:t>
            </a:r>
            <a:endParaRPr/>
          </a:p>
          <a:p>
            <a:pPr indent="-317500" lvl="1" marL="914400" marR="0" rtl="0" algn="l">
              <a:lnSpc>
                <a:spcPct val="115000"/>
              </a:lnSpc>
              <a:spcBef>
                <a:spcPts val="0"/>
              </a:spcBef>
              <a:spcAft>
                <a:spcPts val="0"/>
              </a:spcAft>
              <a:buSzPts val="1400"/>
              <a:buChar char="○"/>
            </a:pPr>
            <a:r>
              <a:rPr lang="en-GB"/>
              <a:t>儲存資料</a:t>
            </a:r>
            <a:endParaRPr/>
          </a:p>
          <a:p>
            <a:pPr indent="-317500" lvl="2" marL="1371600" marR="0" rtl="0" algn="l">
              <a:lnSpc>
                <a:spcPct val="115000"/>
              </a:lnSpc>
              <a:spcBef>
                <a:spcPts val="0"/>
              </a:spcBef>
              <a:spcAft>
                <a:spcPts val="0"/>
              </a:spcAft>
              <a:buSzPts val="1400"/>
              <a:buChar char="■"/>
            </a:pPr>
            <a:r>
              <a:rPr lang="en-GB"/>
              <a:t>Vertex position</a:t>
            </a:r>
            <a:endParaRPr/>
          </a:p>
          <a:p>
            <a:pPr indent="-317500" lvl="2" marL="1371600" marR="0" rtl="0" algn="l">
              <a:lnSpc>
                <a:spcPct val="115000"/>
              </a:lnSpc>
              <a:spcBef>
                <a:spcPts val="0"/>
              </a:spcBef>
              <a:spcAft>
                <a:spcPts val="0"/>
              </a:spcAft>
              <a:buSzPts val="1400"/>
              <a:buChar char="■"/>
            </a:pPr>
            <a:r>
              <a:rPr lang="en-GB"/>
              <a:t>Vertex normal</a:t>
            </a:r>
            <a:endParaRPr/>
          </a:p>
          <a:p>
            <a:pPr indent="-317500" lvl="2" marL="1371600" marR="0" rtl="0" algn="l">
              <a:lnSpc>
                <a:spcPct val="115000"/>
              </a:lnSpc>
              <a:spcBef>
                <a:spcPts val="0"/>
              </a:spcBef>
              <a:spcAft>
                <a:spcPts val="0"/>
              </a:spcAft>
              <a:buSzPts val="1400"/>
              <a:buChar char="■"/>
            </a:pPr>
            <a:r>
              <a:rPr lang="en-GB"/>
              <a:t>Vertex tangent</a:t>
            </a:r>
            <a:endParaRPr/>
          </a:p>
          <a:p>
            <a:pPr indent="-317500" lvl="2" marL="1371600" marR="0" rtl="0" algn="l">
              <a:lnSpc>
                <a:spcPct val="115000"/>
              </a:lnSpc>
              <a:spcBef>
                <a:spcPts val="0"/>
              </a:spcBef>
              <a:spcAft>
                <a:spcPts val="0"/>
              </a:spcAft>
              <a:buSzPts val="1400"/>
              <a:buChar char="■"/>
            </a:pPr>
            <a:r>
              <a:rPr lang="en-GB"/>
              <a:t>Vertex UV</a:t>
            </a:r>
            <a:endParaRPr/>
          </a:p>
          <a:p>
            <a:pPr indent="-317500" lvl="2" marL="1371600" marR="0" rtl="0" algn="l">
              <a:lnSpc>
                <a:spcPct val="115000"/>
              </a:lnSpc>
              <a:spcBef>
                <a:spcPts val="0"/>
              </a:spcBef>
              <a:spcAft>
                <a:spcPts val="0"/>
              </a:spcAft>
              <a:buSzPts val="1400"/>
              <a:buChar char="■"/>
            </a:pPr>
            <a:r>
              <a:rPr lang="en-GB"/>
              <a:t>Index data</a:t>
            </a:r>
            <a:endParaRPr/>
          </a:p>
          <a:p>
            <a:pPr indent="-342900" lvl="0" marL="457200" marR="0" rtl="0" algn="l">
              <a:lnSpc>
                <a:spcPct val="115000"/>
              </a:lnSpc>
              <a:spcBef>
                <a:spcPts val="0"/>
              </a:spcBef>
              <a:spcAft>
                <a:spcPts val="0"/>
              </a:spcAft>
              <a:buSzPts val="1800"/>
              <a:buChar char="●"/>
            </a:pPr>
            <a:r>
              <a:rPr lang="en-GB"/>
              <a:t>Mesh Renderer</a:t>
            </a:r>
            <a:endParaRPr/>
          </a:p>
          <a:p>
            <a:pPr indent="-317500" lvl="1" marL="914400" marR="0" rtl="0" algn="l">
              <a:lnSpc>
                <a:spcPct val="115000"/>
              </a:lnSpc>
              <a:spcBef>
                <a:spcPts val="0"/>
              </a:spcBef>
              <a:spcAft>
                <a:spcPts val="0"/>
              </a:spcAft>
              <a:buSzPts val="1400"/>
              <a:buChar char="○"/>
            </a:pPr>
            <a:r>
              <a:rPr lang="en-GB"/>
              <a:t>控制Render</a:t>
            </a:r>
            <a:endParaRPr/>
          </a:p>
          <a:p>
            <a:pPr indent="-317500" lvl="2" marL="1371600" marR="0" rtl="0" algn="l">
              <a:lnSpc>
                <a:spcPct val="115000"/>
              </a:lnSpc>
              <a:spcBef>
                <a:spcPts val="0"/>
              </a:spcBef>
              <a:spcAft>
                <a:spcPts val="0"/>
              </a:spcAft>
              <a:buSzPts val="1400"/>
              <a:buChar char="■"/>
            </a:pPr>
            <a:r>
              <a:rPr lang="en-GB"/>
              <a:t>Mesh data</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0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Skin </a:t>
            </a:r>
            <a:r>
              <a:rPr lang="en-GB"/>
              <a:t>Mesh</a:t>
            </a:r>
            <a:endParaRPr/>
          </a:p>
        </p:txBody>
      </p:sp>
      <p:sp>
        <p:nvSpPr>
          <p:cNvPr id="858" name="Google Shape;858;p101"/>
          <p:cNvSpPr txBox="1"/>
          <p:nvPr>
            <p:ph idx="1" type="body"/>
          </p:nvPr>
        </p:nvSpPr>
        <p:spPr>
          <a:xfrm>
            <a:off x="387900" y="12736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Skin Mesh Renderer</a:t>
            </a:r>
            <a:endParaRPr/>
          </a:p>
          <a:p>
            <a:pPr indent="-317500" lvl="1" marL="914400" marR="0" rtl="0" algn="l">
              <a:lnSpc>
                <a:spcPct val="115000"/>
              </a:lnSpc>
              <a:spcBef>
                <a:spcPts val="0"/>
              </a:spcBef>
              <a:spcAft>
                <a:spcPts val="0"/>
              </a:spcAft>
              <a:buSzPts val="1400"/>
              <a:buChar char="○"/>
            </a:pPr>
            <a:r>
              <a:rPr lang="en-GB"/>
              <a:t>儲存資料</a:t>
            </a:r>
            <a:endParaRPr/>
          </a:p>
          <a:p>
            <a:pPr indent="-317500" lvl="2" marL="1371600" rtl="0" algn="l">
              <a:spcBef>
                <a:spcPts val="0"/>
              </a:spcBef>
              <a:spcAft>
                <a:spcPts val="0"/>
              </a:spcAft>
              <a:buSzPts val="1400"/>
              <a:buChar char="■"/>
            </a:pPr>
            <a:r>
              <a:rPr lang="en-GB"/>
              <a:t>Vertex position</a:t>
            </a:r>
            <a:endParaRPr/>
          </a:p>
          <a:p>
            <a:pPr indent="-317500" lvl="2" marL="1371600" rtl="0" algn="l">
              <a:spcBef>
                <a:spcPts val="0"/>
              </a:spcBef>
              <a:spcAft>
                <a:spcPts val="0"/>
              </a:spcAft>
              <a:buSzPts val="1400"/>
              <a:buChar char="■"/>
            </a:pPr>
            <a:r>
              <a:rPr lang="en-GB"/>
              <a:t>Vertex normal</a:t>
            </a:r>
            <a:endParaRPr/>
          </a:p>
          <a:p>
            <a:pPr indent="-317500" lvl="2" marL="1371600" rtl="0" algn="l">
              <a:spcBef>
                <a:spcPts val="0"/>
              </a:spcBef>
              <a:spcAft>
                <a:spcPts val="0"/>
              </a:spcAft>
              <a:buSzPts val="1400"/>
              <a:buChar char="■"/>
            </a:pPr>
            <a:r>
              <a:rPr lang="en-GB"/>
              <a:t>Vertex tangent</a:t>
            </a:r>
            <a:endParaRPr/>
          </a:p>
          <a:p>
            <a:pPr indent="-317500" lvl="2" marL="1371600" rtl="0" algn="l">
              <a:spcBef>
                <a:spcPts val="0"/>
              </a:spcBef>
              <a:spcAft>
                <a:spcPts val="0"/>
              </a:spcAft>
              <a:buSzPts val="1400"/>
              <a:buChar char="■"/>
            </a:pPr>
            <a:r>
              <a:rPr lang="en-GB"/>
              <a:t>Vertex UV</a:t>
            </a:r>
            <a:endParaRPr/>
          </a:p>
          <a:p>
            <a:pPr indent="-317500" lvl="2" marL="1371600" rtl="0" algn="l">
              <a:spcBef>
                <a:spcPts val="0"/>
              </a:spcBef>
              <a:spcAft>
                <a:spcPts val="0"/>
              </a:spcAft>
              <a:buSzPts val="1400"/>
              <a:buChar char="■"/>
            </a:pPr>
            <a:r>
              <a:rPr lang="en-GB"/>
              <a:t>Index data</a:t>
            </a:r>
            <a:endParaRPr/>
          </a:p>
          <a:p>
            <a:pPr indent="-317500" lvl="2" marL="1371600" rtl="0" algn="l">
              <a:spcBef>
                <a:spcPts val="0"/>
              </a:spcBef>
              <a:spcAft>
                <a:spcPts val="0"/>
              </a:spcAft>
              <a:buSzPts val="1400"/>
              <a:buChar char="■"/>
            </a:pPr>
            <a:r>
              <a:rPr lang="en-GB"/>
              <a:t>Bone weights</a:t>
            </a:r>
            <a:endParaRPr/>
          </a:p>
          <a:p>
            <a:pPr indent="-317500" lvl="2" marL="1371600" rtl="0" algn="l">
              <a:spcBef>
                <a:spcPts val="0"/>
              </a:spcBef>
              <a:spcAft>
                <a:spcPts val="0"/>
              </a:spcAft>
              <a:buSzPts val="1400"/>
              <a:buChar char="■"/>
            </a:pPr>
            <a:r>
              <a:rPr lang="en-GB"/>
              <a:t>Bindpose</a:t>
            </a:r>
            <a:endParaRPr/>
          </a:p>
          <a:p>
            <a:pPr indent="-317500" lvl="1" marL="914400" marR="0" rtl="0" algn="l">
              <a:lnSpc>
                <a:spcPct val="115000"/>
              </a:lnSpc>
              <a:spcBef>
                <a:spcPts val="0"/>
              </a:spcBef>
              <a:spcAft>
                <a:spcPts val="0"/>
              </a:spcAft>
              <a:buSzPts val="1400"/>
              <a:buChar char="○"/>
            </a:pPr>
            <a:r>
              <a:rPr lang="en-GB"/>
              <a:t>控制Render</a:t>
            </a:r>
            <a:endParaRPr/>
          </a:p>
          <a:p>
            <a:pPr indent="-317500" lvl="2" marL="1371600" marR="0" rtl="0" algn="l">
              <a:lnSpc>
                <a:spcPct val="115000"/>
              </a:lnSpc>
              <a:spcBef>
                <a:spcPts val="0"/>
              </a:spcBef>
              <a:spcAft>
                <a:spcPts val="0"/>
              </a:spcAft>
              <a:buSzPts val="1400"/>
              <a:buChar char="■"/>
            </a:pPr>
            <a:r>
              <a:rPr lang="en-GB"/>
              <a:t>Mesh data</a:t>
            </a:r>
            <a:endParaRPr/>
          </a:p>
          <a:p>
            <a:pPr indent="-317500" lvl="2" marL="1371600" marR="0" rtl="0" algn="l">
              <a:lnSpc>
                <a:spcPct val="115000"/>
              </a:lnSpc>
              <a:spcBef>
                <a:spcPts val="0"/>
              </a:spcBef>
              <a:spcAft>
                <a:spcPts val="0"/>
              </a:spcAft>
              <a:buSzPts val="1400"/>
              <a:buChar char="■"/>
            </a:pPr>
            <a:r>
              <a:rPr lang="en-GB"/>
              <a:t>Bones</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Edit</a:t>
            </a:r>
            <a:endParaRPr/>
          </a:p>
          <a:p>
            <a:pPr indent="-317500" lvl="1" marL="914400" rtl="0" algn="l">
              <a:spcBef>
                <a:spcPts val="0"/>
              </a:spcBef>
              <a:spcAft>
                <a:spcPts val="0"/>
              </a:spcAft>
              <a:buSzPts val="1400"/>
              <a:buChar char="○"/>
            </a:pPr>
            <a:r>
              <a:rPr lang="en-GB"/>
              <a:t>一般工具皆有的基本操作</a:t>
            </a:r>
            <a:endParaRPr/>
          </a:p>
        </p:txBody>
      </p:sp>
      <p:sp>
        <p:nvSpPr>
          <p:cNvPr id="198" name="Google Shape;198;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基本工具使用介紹</a:t>
            </a:r>
            <a:endParaRPr/>
          </a:p>
        </p:txBody>
      </p:sp>
      <p:sp>
        <p:nvSpPr>
          <p:cNvPr id="199" name="Google Shape;199;p21"/>
          <p:cNvSpPr/>
          <p:nvPr/>
        </p:nvSpPr>
        <p:spPr>
          <a:xfrm>
            <a:off x="5054125" y="2072025"/>
            <a:ext cx="1576200" cy="41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5054125" y="2695725"/>
            <a:ext cx="1576200" cy="126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1"/>
          <p:cNvPicPr preferRelativeResize="0"/>
          <p:nvPr/>
        </p:nvPicPr>
        <p:blipFill>
          <a:blip r:embed="rId3">
            <a:alphaModFix/>
          </a:blip>
          <a:stretch>
            <a:fillRect/>
          </a:stretch>
        </p:blipFill>
        <p:spPr>
          <a:xfrm>
            <a:off x="4462866" y="1160100"/>
            <a:ext cx="3399884" cy="3738349"/>
          </a:xfrm>
          <a:prstGeom prst="rect">
            <a:avLst/>
          </a:prstGeom>
          <a:noFill/>
          <a:ln>
            <a:noFill/>
          </a:ln>
        </p:spPr>
      </p:pic>
      <p:sp>
        <p:nvSpPr>
          <p:cNvPr id="202" name="Google Shape;202;p21"/>
          <p:cNvSpPr/>
          <p:nvPr/>
        </p:nvSpPr>
        <p:spPr>
          <a:xfrm>
            <a:off x="4435625" y="1306125"/>
            <a:ext cx="3476400" cy="2144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txBox="1"/>
          <p:nvPr/>
        </p:nvSpPr>
        <p:spPr>
          <a:xfrm>
            <a:off x="3200464" y="2005875"/>
            <a:ext cx="23766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工具基本操作</a:t>
            </a:r>
            <a:endParaRPr b="1">
              <a:solidFill>
                <a:srgbClr val="FF0000"/>
              </a:solidFill>
              <a:latin typeface="Roboto"/>
              <a:ea typeface="Roboto"/>
              <a:cs typeface="Roboto"/>
              <a:sym typeface="Roboto"/>
            </a:endParaRPr>
          </a:p>
        </p:txBody>
      </p:sp>
      <p:sp>
        <p:nvSpPr>
          <p:cNvPr id="204" name="Google Shape;204;p21"/>
          <p:cNvSpPr/>
          <p:nvPr/>
        </p:nvSpPr>
        <p:spPr>
          <a:xfrm>
            <a:off x="4435625" y="3957225"/>
            <a:ext cx="3476400" cy="15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txBox="1"/>
          <p:nvPr/>
        </p:nvSpPr>
        <p:spPr>
          <a:xfrm>
            <a:off x="3562605" y="3814559"/>
            <a:ext cx="23766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Roboto"/>
                <a:ea typeface="Roboto"/>
                <a:cs typeface="Roboto"/>
                <a:sym typeface="Roboto"/>
              </a:rPr>
              <a:t>專案設定</a:t>
            </a:r>
            <a:endParaRPr b="1">
              <a:solidFill>
                <a:srgbClr val="FF0000"/>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讀寫自訂文件</a:t>
            </a:r>
            <a:endParaRPr/>
          </a:p>
        </p:txBody>
      </p:sp>
      <p:sp>
        <p:nvSpPr>
          <p:cNvPr id="864" name="Google Shape;864;p102"/>
          <p:cNvSpPr txBox="1"/>
          <p:nvPr>
            <p:ph idx="1" type="body"/>
          </p:nvPr>
        </p:nvSpPr>
        <p:spPr>
          <a:xfrm>
            <a:off x="387900" y="12736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GB"/>
              <a:t>Load &amp; Parse example *.txt file to mesh</a:t>
            </a:r>
            <a:endParaRPr/>
          </a:p>
          <a:p>
            <a:pPr indent="-342900" lvl="0" marL="457200" marR="0" rtl="0" algn="l">
              <a:lnSpc>
                <a:spcPct val="115000"/>
              </a:lnSpc>
              <a:spcBef>
                <a:spcPts val="0"/>
              </a:spcBef>
              <a:spcAft>
                <a:spcPts val="0"/>
              </a:spcAft>
              <a:buSzPts val="1800"/>
              <a:buChar char="●"/>
            </a:pPr>
            <a:r>
              <a:rPr lang="en-GB"/>
              <a:t>Other format : </a:t>
            </a:r>
            <a:endParaRPr/>
          </a:p>
          <a:p>
            <a:pPr indent="-317500" lvl="1" marL="914400" marR="0" rtl="0" algn="l">
              <a:lnSpc>
                <a:spcPct val="115000"/>
              </a:lnSpc>
              <a:spcBef>
                <a:spcPts val="0"/>
              </a:spcBef>
              <a:spcAft>
                <a:spcPts val="0"/>
              </a:spcAft>
              <a:buSzPts val="1400"/>
              <a:buChar char="○"/>
            </a:pPr>
            <a:r>
              <a:rPr lang="en-GB"/>
              <a:t>Common binary</a:t>
            </a:r>
            <a:endParaRPr/>
          </a:p>
          <a:p>
            <a:pPr indent="-317500" lvl="2" marL="1371600" marR="0" rtl="0" algn="l">
              <a:lnSpc>
                <a:spcPct val="115000"/>
              </a:lnSpc>
              <a:spcBef>
                <a:spcPts val="0"/>
              </a:spcBef>
              <a:spcAft>
                <a:spcPts val="0"/>
              </a:spcAft>
              <a:buSzPts val="1400"/>
              <a:buChar char="■"/>
            </a:pPr>
            <a:r>
              <a:rPr lang="en-GB"/>
              <a:t>System.IO</a:t>
            </a:r>
            <a:endParaRPr/>
          </a:p>
          <a:p>
            <a:pPr indent="-317500" lvl="1" marL="914400" marR="0" rtl="0" algn="l">
              <a:lnSpc>
                <a:spcPct val="115000"/>
              </a:lnSpc>
              <a:spcBef>
                <a:spcPts val="0"/>
              </a:spcBef>
              <a:spcAft>
                <a:spcPts val="0"/>
              </a:spcAft>
              <a:buSzPts val="1400"/>
              <a:buChar char="○"/>
            </a:pPr>
            <a:r>
              <a:rPr lang="en-GB"/>
              <a:t>Json</a:t>
            </a:r>
            <a:endParaRPr/>
          </a:p>
          <a:p>
            <a:pPr indent="-317500" lvl="2" marL="1371600" marR="0" rtl="0" algn="l">
              <a:lnSpc>
                <a:spcPct val="115000"/>
              </a:lnSpc>
              <a:spcBef>
                <a:spcPts val="0"/>
              </a:spcBef>
              <a:spcAft>
                <a:spcPts val="0"/>
              </a:spcAft>
              <a:buSzPts val="1400"/>
              <a:buChar char="■"/>
            </a:pPr>
            <a:r>
              <a:rPr lang="en-GB"/>
              <a:t>JsonUtility</a:t>
            </a:r>
            <a:endParaRPr/>
          </a:p>
          <a:p>
            <a:pPr indent="-317500" lvl="2" marL="1371600" marR="0" rtl="0" algn="l">
              <a:lnSpc>
                <a:spcPct val="115000"/>
              </a:lnSpc>
              <a:spcBef>
                <a:spcPts val="0"/>
              </a:spcBef>
              <a:spcAft>
                <a:spcPts val="0"/>
              </a:spcAft>
              <a:buSzPts val="1400"/>
              <a:buChar char="■"/>
            </a:pPr>
            <a:r>
              <a:rPr lang="en-GB"/>
              <a:t>SimpleJson</a:t>
            </a:r>
            <a:endParaRPr/>
          </a:p>
          <a:p>
            <a:pPr indent="-317500" lvl="2" marL="1371600" marR="0" rtl="0" algn="l">
              <a:lnSpc>
                <a:spcPct val="115000"/>
              </a:lnSpc>
              <a:spcBef>
                <a:spcPts val="0"/>
              </a:spcBef>
              <a:spcAft>
                <a:spcPts val="0"/>
              </a:spcAft>
              <a:buSzPts val="1400"/>
              <a:buChar char="■"/>
            </a:pPr>
            <a:r>
              <a:rPr lang="en-GB"/>
              <a:t>...etc</a:t>
            </a:r>
            <a:endParaRPr/>
          </a:p>
          <a:p>
            <a:pPr indent="-317500" lvl="1" marL="914400" marR="0" rtl="0" algn="l">
              <a:lnSpc>
                <a:spcPct val="115000"/>
              </a:lnSpc>
              <a:spcBef>
                <a:spcPts val="0"/>
              </a:spcBef>
              <a:spcAft>
                <a:spcPts val="0"/>
              </a:spcAft>
              <a:buSzPts val="1400"/>
              <a:buChar char="○"/>
            </a:pPr>
            <a:r>
              <a:rPr lang="en-GB"/>
              <a:t>Flat buffer</a:t>
            </a:r>
            <a:endParaRPr/>
          </a:p>
          <a:p>
            <a:pPr indent="-317500" lvl="2" marL="1371600" marR="0" rtl="0" algn="l">
              <a:lnSpc>
                <a:spcPct val="115000"/>
              </a:lnSpc>
              <a:spcBef>
                <a:spcPts val="0"/>
              </a:spcBef>
              <a:spcAft>
                <a:spcPts val="0"/>
              </a:spcAft>
              <a:buSzPts val="1400"/>
              <a:buChar char="■"/>
            </a:pPr>
            <a:r>
              <a:rPr lang="en-GB"/>
              <a:t>Google flatbuffer</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0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Minimap</a:t>
            </a:r>
            <a:endParaRPr/>
          </a:p>
        </p:txBody>
      </p:sp>
      <p:sp>
        <p:nvSpPr>
          <p:cNvPr id="870" name="Google Shape;870;p103"/>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a:p>
          <a:p>
            <a:pPr indent="0" lvl="0" marL="914400" marR="0" rtl="0" algn="l">
              <a:lnSpc>
                <a:spcPct val="115000"/>
              </a:lnSpc>
              <a:spcBef>
                <a:spcPts val="160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descr="C:\Users\Brian\Desktop\1.png" id="871" name="Google Shape;871;p103"/>
          <p:cNvPicPr preferRelativeResize="0"/>
          <p:nvPr/>
        </p:nvPicPr>
        <p:blipFill rotWithShape="1">
          <a:blip r:embed="rId3">
            <a:alphaModFix/>
          </a:blip>
          <a:srcRect b="0" l="0" r="0" t="0"/>
          <a:stretch/>
        </p:blipFill>
        <p:spPr>
          <a:xfrm>
            <a:off x="2427314" y="1715574"/>
            <a:ext cx="1398135" cy="1270602"/>
          </a:xfrm>
          <a:prstGeom prst="rect">
            <a:avLst/>
          </a:prstGeom>
          <a:noFill/>
          <a:ln>
            <a:noFill/>
          </a:ln>
        </p:spPr>
      </p:pic>
      <p:pic>
        <p:nvPicPr>
          <p:cNvPr descr="C:\Users\Brian\Desktop\1.png" id="872" name="Google Shape;872;p103"/>
          <p:cNvPicPr preferRelativeResize="0"/>
          <p:nvPr/>
        </p:nvPicPr>
        <p:blipFill rotWithShape="1">
          <a:blip r:embed="rId4">
            <a:alphaModFix/>
          </a:blip>
          <a:srcRect b="0" l="0" r="0" t="0"/>
          <a:stretch/>
        </p:blipFill>
        <p:spPr>
          <a:xfrm>
            <a:off x="4156577" y="2087898"/>
            <a:ext cx="2324878" cy="20975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0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Minimap</a:t>
            </a:r>
            <a:endParaRPr/>
          </a:p>
        </p:txBody>
      </p:sp>
      <p:sp>
        <p:nvSpPr>
          <p:cNvPr id="878" name="Google Shape;878;p104"/>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Minimap in Unity</a:t>
            </a:r>
            <a:endParaRPr/>
          </a:p>
          <a:p>
            <a:pPr indent="-317500" lvl="1" marL="914400" rtl="0" algn="l">
              <a:lnSpc>
                <a:spcPct val="100000"/>
              </a:lnSpc>
              <a:spcBef>
                <a:spcPts val="0"/>
              </a:spcBef>
              <a:spcAft>
                <a:spcPts val="0"/>
              </a:spcAft>
              <a:buSzPts val="1400"/>
              <a:buChar char="○"/>
            </a:pPr>
            <a:r>
              <a:rPr lang="en-GB"/>
              <a:t>建立一個Plane上面會貼上預先準備好與場景同比例的簡化地圖.</a:t>
            </a:r>
            <a:endParaRPr/>
          </a:p>
          <a:p>
            <a:pPr indent="-317500" lvl="1" marL="914400" rtl="0" algn="l">
              <a:lnSpc>
                <a:spcPct val="100000"/>
              </a:lnSpc>
              <a:spcBef>
                <a:spcPts val="0"/>
              </a:spcBef>
              <a:spcAft>
                <a:spcPts val="0"/>
              </a:spcAft>
              <a:buSzPts val="1400"/>
              <a:buChar char="○"/>
            </a:pPr>
            <a:r>
              <a:rPr lang="en-GB"/>
              <a:t>建立一支Orthogonal的Camera以Top view的方式照著此Plane.</a:t>
            </a:r>
            <a:endParaRPr/>
          </a:p>
          <a:p>
            <a:pPr indent="-317500" lvl="2" marL="1371600" rtl="0" algn="l">
              <a:lnSpc>
                <a:spcPct val="100000"/>
              </a:lnSpc>
              <a:spcBef>
                <a:spcPts val="0"/>
              </a:spcBef>
              <a:spcAft>
                <a:spcPts val="0"/>
              </a:spcAft>
              <a:buSzPts val="1400"/>
              <a:buChar char="■"/>
            </a:pPr>
            <a:r>
              <a:rPr lang="en-GB"/>
              <a:t>建立好一個管理Minimap的class</a:t>
            </a:r>
            <a:endParaRPr/>
          </a:p>
          <a:p>
            <a:pPr indent="-317500" lvl="2" marL="1371600" rtl="0" algn="l">
              <a:lnSpc>
                <a:spcPct val="100000"/>
              </a:lnSpc>
              <a:spcBef>
                <a:spcPts val="0"/>
              </a:spcBef>
              <a:spcAft>
                <a:spcPts val="0"/>
              </a:spcAft>
              <a:buSzPts val="1400"/>
              <a:buChar char="■"/>
            </a:pPr>
            <a:r>
              <a:rPr lang="en-GB"/>
              <a:t>根據場景換貼圖</a:t>
            </a:r>
            <a:endParaRPr/>
          </a:p>
          <a:p>
            <a:pPr indent="-317500" lvl="2" marL="1371600" rtl="0" algn="l">
              <a:lnSpc>
                <a:spcPct val="100000"/>
              </a:lnSpc>
              <a:spcBef>
                <a:spcPts val="0"/>
              </a:spcBef>
              <a:spcAft>
                <a:spcPts val="0"/>
              </a:spcAft>
              <a:buSzPts val="1400"/>
              <a:buChar char="■"/>
            </a:pPr>
            <a:r>
              <a:rPr lang="en-GB"/>
              <a:t>動態增加刪除minimap上的targets.</a:t>
            </a:r>
            <a:endParaRPr/>
          </a:p>
          <a:p>
            <a:pPr indent="-317500" lvl="2" marL="1371600" rtl="0" algn="l">
              <a:lnSpc>
                <a:spcPct val="100000"/>
              </a:lnSpc>
              <a:spcBef>
                <a:spcPts val="0"/>
              </a:spcBef>
              <a:spcAft>
                <a:spcPts val="0"/>
              </a:spcAft>
              <a:buSzPts val="1400"/>
              <a:buChar char="■"/>
            </a:pPr>
            <a:r>
              <a:rPr lang="en-GB"/>
              <a:t>調整比例對位.</a:t>
            </a:r>
            <a:endParaRPr/>
          </a:p>
          <a:p>
            <a:pPr indent="0" lvl="0" marL="914400" marR="0" rtl="0" algn="l">
              <a:lnSpc>
                <a:spcPct val="115000"/>
              </a:lnSpc>
              <a:spcBef>
                <a:spcPts val="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Fog of war</a:t>
            </a:r>
            <a:endParaRPr/>
          </a:p>
        </p:txBody>
      </p:sp>
      <p:sp>
        <p:nvSpPr>
          <p:cNvPr id="884" name="Google Shape;884;p105"/>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a:p>
          <a:p>
            <a:pPr indent="0" lvl="0" marL="914400" marR="0" rtl="0" algn="l">
              <a:lnSpc>
                <a:spcPct val="115000"/>
              </a:lnSpc>
              <a:spcBef>
                <a:spcPts val="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descr="C:\Users\Brian\Desktop\1.png" id="885" name="Google Shape;885;p105"/>
          <p:cNvPicPr preferRelativeResize="0"/>
          <p:nvPr/>
        </p:nvPicPr>
        <p:blipFill rotWithShape="1">
          <a:blip r:embed="rId3">
            <a:alphaModFix/>
          </a:blip>
          <a:srcRect b="0" l="0" r="0" t="0"/>
          <a:stretch/>
        </p:blipFill>
        <p:spPr>
          <a:xfrm>
            <a:off x="4258861" y="2039623"/>
            <a:ext cx="2451362" cy="1690488"/>
          </a:xfrm>
          <a:prstGeom prst="rect">
            <a:avLst/>
          </a:prstGeom>
          <a:noFill/>
          <a:ln>
            <a:noFill/>
          </a:ln>
        </p:spPr>
      </p:pic>
      <p:pic>
        <p:nvPicPr>
          <p:cNvPr descr="C:\Users\Brian\Desktop\1.png" id="886" name="Google Shape;886;p105"/>
          <p:cNvPicPr preferRelativeResize="0"/>
          <p:nvPr/>
        </p:nvPicPr>
        <p:blipFill rotWithShape="1">
          <a:blip r:embed="rId4">
            <a:alphaModFix/>
          </a:blip>
          <a:srcRect b="0" l="0" r="0" t="0"/>
          <a:stretch/>
        </p:blipFill>
        <p:spPr>
          <a:xfrm>
            <a:off x="1642449" y="2039623"/>
            <a:ext cx="2344115" cy="17045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Fog of war</a:t>
            </a:r>
            <a:endParaRPr/>
          </a:p>
        </p:txBody>
      </p:sp>
      <p:sp>
        <p:nvSpPr>
          <p:cNvPr id="892" name="Google Shape;892;p106"/>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在這邊介紹的方法是 : </a:t>
            </a:r>
            <a:endParaRPr/>
          </a:p>
          <a:p>
            <a:pPr indent="-317500" lvl="1" marL="914400" rtl="0" algn="l">
              <a:lnSpc>
                <a:spcPct val="100000"/>
              </a:lnSpc>
              <a:spcBef>
                <a:spcPts val="0"/>
              </a:spcBef>
              <a:spcAft>
                <a:spcPts val="0"/>
              </a:spcAft>
              <a:buSzPts val="1400"/>
              <a:buChar char="○"/>
            </a:pPr>
            <a:r>
              <a:rPr lang="en-GB"/>
              <a:t>產生一個grid, 對應到一個plane上貼貼圖代表霧, 一個grid的node或多個node代表貼圖的一個pixel.</a:t>
            </a:r>
            <a:endParaRPr/>
          </a:p>
          <a:p>
            <a:pPr indent="-317500" lvl="1" marL="914400" rtl="0" algn="l">
              <a:lnSpc>
                <a:spcPct val="100000"/>
              </a:lnSpc>
              <a:spcBef>
                <a:spcPts val="0"/>
              </a:spcBef>
              <a:spcAft>
                <a:spcPts val="0"/>
              </a:spcAft>
              <a:buSzPts val="1400"/>
              <a:buChar char="○"/>
            </a:pPr>
            <a:r>
              <a:rPr lang="en-GB"/>
              <a:t>遊戲中根據target在哪個node來決定周圍相關pixel的顏色.</a:t>
            </a:r>
            <a:endParaRPr/>
          </a:p>
          <a:p>
            <a:pPr indent="-317500" lvl="1" marL="914400" rtl="0" algn="l">
              <a:lnSpc>
                <a:spcPct val="100000"/>
              </a:lnSpc>
              <a:spcBef>
                <a:spcPts val="0"/>
              </a:spcBef>
              <a:spcAft>
                <a:spcPts val="0"/>
              </a:spcAft>
              <a:buSzPts val="1400"/>
              <a:buChar char="○"/>
            </a:pPr>
            <a:r>
              <a:rPr lang="en-GB"/>
              <a:t>Node也可以給予編號, 來達到可視範圍內遮蔽的效果.</a:t>
            </a:r>
            <a:endParaRPr/>
          </a:p>
          <a:p>
            <a:pPr indent="-317500" lvl="1" marL="914400" rtl="0" algn="l">
              <a:lnSpc>
                <a:spcPct val="100000"/>
              </a:lnSpc>
              <a:spcBef>
                <a:spcPts val="0"/>
              </a:spcBef>
              <a:spcAft>
                <a:spcPts val="0"/>
              </a:spcAft>
              <a:buSzPts val="1400"/>
              <a:buChar char="○"/>
            </a:pPr>
            <a:r>
              <a:rPr lang="en-GB"/>
              <a:t>Plane也可換成場景外型的蓋子模型,來避免高低差的問題.</a:t>
            </a:r>
            <a:endParaRPr/>
          </a:p>
          <a:p>
            <a:pPr indent="-317500" lvl="1" marL="914400" rtl="0" algn="l">
              <a:lnSpc>
                <a:spcPct val="100000"/>
              </a:lnSpc>
              <a:spcBef>
                <a:spcPts val="0"/>
              </a:spcBef>
              <a:spcAft>
                <a:spcPts val="0"/>
              </a:spcAft>
              <a:buSzPts val="1400"/>
              <a:buChar char="○"/>
            </a:pPr>
            <a:r>
              <a:rPr lang="en-GB"/>
              <a:t>可視範圍遮蔽 : </a:t>
            </a:r>
            <a:endParaRPr/>
          </a:p>
          <a:p>
            <a:pPr indent="0" lvl="0" marL="914400" marR="0" rtl="0" algn="l">
              <a:lnSpc>
                <a:spcPct val="115000"/>
              </a:lnSpc>
              <a:spcBef>
                <a:spcPts val="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descr="C:\Users\Brian\Desktop\未命名.png" id="893" name="Google Shape;893;p106"/>
          <p:cNvPicPr preferRelativeResize="0"/>
          <p:nvPr/>
        </p:nvPicPr>
        <p:blipFill rotWithShape="1">
          <a:blip r:embed="rId3">
            <a:alphaModFix/>
          </a:blip>
          <a:srcRect b="0" l="0" r="0" t="0"/>
          <a:stretch/>
        </p:blipFill>
        <p:spPr>
          <a:xfrm>
            <a:off x="5977340" y="2738575"/>
            <a:ext cx="2389588" cy="1564417"/>
          </a:xfrm>
          <a:prstGeom prst="rect">
            <a:avLst/>
          </a:prstGeom>
          <a:noFill/>
          <a:ln>
            <a:noFill/>
          </a:ln>
        </p:spPr>
      </p:pic>
      <p:cxnSp>
        <p:nvCxnSpPr>
          <p:cNvPr id="894" name="Google Shape;894;p106"/>
          <p:cNvCxnSpPr/>
          <p:nvPr/>
        </p:nvCxnSpPr>
        <p:spPr>
          <a:xfrm>
            <a:off x="4071030" y="2824863"/>
            <a:ext cx="0" cy="1510200"/>
          </a:xfrm>
          <a:prstGeom prst="straightConnector1">
            <a:avLst/>
          </a:prstGeom>
          <a:noFill/>
          <a:ln cap="flat" cmpd="sng" w="9525">
            <a:solidFill>
              <a:srgbClr val="2298BF"/>
            </a:solidFill>
            <a:prstDash val="solid"/>
            <a:round/>
            <a:headEnd len="sm" w="sm" type="none"/>
            <a:tailEnd len="sm" w="sm" type="none"/>
          </a:ln>
        </p:spPr>
      </p:cxnSp>
      <p:cxnSp>
        <p:nvCxnSpPr>
          <p:cNvPr id="895" name="Google Shape;895;p106"/>
          <p:cNvCxnSpPr/>
          <p:nvPr/>
        </p:nvCxnSpPr>
        <p:spPr>
          <a:xfrm>
            <a:off x="4071030" y="2824863"/>
            <a:ext cx="1736100" cy="0"/>
          </a:xfrm>
          <a:prstGeom prst="straightConnector1">
            <a:avLst/>
          </a:prstGeom>
          <a:noFill/>
          <a:ln cap="flat" cmpd="sng" w="9525">
            <a:solidFill>
              <a:srgbClr val="2298BF"/>
            </a:solidFill>
            <a:prstDash val="solid"/>
            <a:round/>
            <a:headEnd len="sm" w="sm" type="none"/>
            <a:tailEnd len="sm" w="sm" type="none"/>
          </a:ln>
        </p:spPr>
      </p:cxnSp>
      <p:cxnSp>
        <p:nvCxnSpPr>
          <p:cNvPr id="896" name="Google Shape;896;p106"/>
          <p:cNvCxnSpPr/>
          <p:nvPr/>
        </p:nvCxnSpPr>
        <p:spPr>
          <a:xfrm>
            <a:off x="5807102" y="2824863"/>
            <a:ext cx="0" cy="1510200"/>
          </a:xfrm>
          <a:prstGeom prst="straightConnector1">
            <a:avLst/>
          </a:prstGeom>
          <a:noFill/>
          <a:ln cap="flat" cmpd="sng" w="9525">
            <a:solidFill>
              <a:srgbClr val="2298BF"/>
            </a:solidFill>
            <a:prstDash val="solid"/>
            <a:round/>
            <a:headEnd len="sm" w="sm" type="none"/>
            <a:tailEnd len="sm" w="sm" type="none"/>
          </a:ln>
        </p:spPr>
      </p:cxnSp>
      <p:cxnSp>
        <p:nvCxnSpPr>
          <p:cNvPr id="897" name="Google Shape;897;p106"/>
          <p:cNvCxnSpPr/>
          <p:nvPr/>
        </p:nvCxnSpPr>
        <p:spPr>
          <a:xfrm>
            <a:off x="4071030" y="4335057"/>
            <a:ext cx="1736100" cy="0"/>
          </a:xfrm>
          <a:prstGeom prst="straightConnector1">
            <a:avLst/>
          </a:prstGeom>
          <a:noFill/>
          <a:ln cap="flat" cmpd="sng" w="9525">
            <a:solidFill>
              <a:srgbClr val="2298BF"/>
            </a:solidFill>
            <a:prstDash val="solid"/>
            <a:round/>
            <a:headEnd len="sm" w="sm" type="none"/>
            <a:tailEnd len="sm" w="sm" type="none"/>
          </a:ln>
        </p:spPr>
      </p:cxnSp>
      <p:cxnSp>
        <p:nvCxnSpPr>
          <p:cNvPr id="898" name="Google Shape;898;p106"/>
          <p:cNvCxnSpPr/>
          <p:nvPr/>
        </p:nvCxnSpPr>
        <p:spPr>
          <a:xfrm>
            <a:off x="4288158" y="2824863"/>
            <a:ext cx="0" cy="1510200"/>
          </a:xfrm>
          <a:prstGeom prst="straightConnector1">
            <a:avLst/>
          </a:prstGeom>
          <a:noFill/>
          <a:ln cap="flat" cmpd="sng" w="9525">
            <a:solidFill>
              <a:srgbClr val="2298BF"/>
            </a:solidFill>
            <a:prstDash val="solid"/>
            <a:round/>
            <a:headEnd len="sm" w="sm" type="none"/>
            <a:tailEnd len="sm" w="sm" type="none"/>
          </a:ln>
        </p:spPr>
      </p:cxnSp>
      <p:cxnSp>
        <p:nvCxnSpPr>
          <p:cNvPr id="899" name="Google Shape;899;p106"/>
          <p:cNvCxnSpPr/>
          <p:nvPr/>
        </p:nvCxnSpPr>
        <p:spPr>
          <a:xfrm>
            <a:off x="4505287" y="2824863"/>
            <a:ext cx="0" cy="1510200"/>
          </a:xfrm>
          <a:prstGeom prst="straightConnector1">
            <a:avLst/>
          </a:prstGeom>
          <a:noFill/>
          <a:ln cap="flat" cmpd="sng" w="9525">
            <a:solidFill>
              <a:srgbClr val="2298BF"/>
            </a:solidFill>
            <a:prstDash val="solid"/>
            <a:round/>
            <a:headEnd len="sm" w="sm" type="none"/>
            <a:tailEnd len="sm" w="sm" type="none"/>
          </a:ln>
        </p:spPr>
      </p:cxnSp>
      <p:cxnSp>
        <p:nvCxnSpPr>
          <p:cNvPr id="900" name="Google Shape;900;p106"/>
          <p:cNvCxnSpPr/>
          <p:nvPr/>
        </p:nvCxnSpPr>
        <p:spPr>
          <a:xfrm>
            <a:off x="4939544" y="2824863"/>
            <a:ext cx="0" cy="1510200"/>
          </a:xfrm>
          <a:prstGeom prst="straightConnector1">
            <a:avLst/>
          </a:prstGeom>
          <a:noFill/>
          <a:ln cap="flat" cmpd="sng" w="9525">
            <a:solidFill>
              <a:srgbClr val="2298BF"/>
            </a:solidFill>
            <a:prstDash val="solid"/>
            <a:round/>
            <a:headEnd len="sm" w="sm" type="none"/>
            <a:tailEnd len="sm" w="sm" type="none"/>
          </a:ln>
        </p:spPr>
      </p:cxnSp>
      <p:cxnSp>
        <p:nvCxnSpPr>
          <p:cNvPr id="901" name="Google Shape;901;p106"/>
          <p:cNvCxnSpPr/>
          <p:nvPr/>
        </p:nvCxnSpPr>
        <p:spPr>
          <a:xfrm>
            <a:off x="5155717" y="2824863"/>
            <a:ext cx="0" cy="1510200"/>
          </a:xfrm>
          <a:prstGeom prst="straightConnector1">
            <a:avLst/>
          </a:prstGeom>
          <a:noFill/>
          <a:ln cap="flat" cmpd="sng" w="9525">
            <a:solidFill>
              <a:srgbClr val="2298BF"/>
            </a:solidFill>
            <a:prstDash val="solid"/>
            <a:round/>
            <a:headEnd len="sm" w="sm" type="none"/>
            <a:tailEnd len="sm" w="sm" type="none"/>
          </a:ln>
        </p:spPr>
      </p:cxnSp>
      <p:cxnSp>
        <p:nvCxnSpPr>
          <p:cNvPr id="902" name="Google Shape;902;p106"/>
          <p:cNvCxnSpPr/>
          <p:nvPr/>
        </p:nvCxnSpPr>
        <p:spPr>
          <a:xfrm>
            <a:off x="5372845" y="2824863"/>
            <a:ext cx="0" cy="1510200"/>
          </a:xfrm>
          <a:prstGeom prst="straightConnector1">
            <a:avLst/>
          </a:prstGeom>
          <a:noFill/>
          <a:ln cap="flat" cmpd="sng" w="9525">
            <a:solidFill>
              <a:srgbClr val="2298BF"/>
            </a:solidFill>
            <a:prstDash val="solid"/>
            <a:round/>
            <a:headEnd len="sm" w="sm" type="none"/>
            <a:tailEnd len="sm" w="sm" type="none"/>
          </a:ln>
        </p:spPr>
      </p:cxnSp>
      <p:cxnSp>
        <p:nvCxnSpPr>
          <p:cNvPr id="903" name="Google Shape;903;p106"/>
          <p:cNvCxnSpPr/>
          <p:nvPr/>
        </p:nvCxnSpPr>
        <p:spPr>
          <a:xfrm>
            <a:off x="4722415" y="2824863"/>
            <a:ext cx="0" cy="1510200"/>
          </a:xfrm>
          <a:prstGeom prst="straightConnector1">
            <a:avLst/>
          </a:prstGeom>
          <a:noFill/>
          <a:ln cap="flat" cmpd="sng" w="9525">
            <a:solidFill>
              <a:srgbClr val="2298BF"/>
            </a:solidFill>
            <a:prstDash val="solid"/>
            <a:round/>
            <a:headEnd len="sm" w="sm" type="none"/>
            <a:tailEnd len="sm" w="sm" type="none"/>
          </a:ln>
        </p:spPr>
      </p:cxnSp>
      <p:cxnSp>
        <p:nvCxnSpPr>
          <p:cNvPr id="904" name="Google Shape;904;p106"/>
          <p:cNvCxnSpPr/>
          <p:nvPr/>
        </p:nvCxnSpPr>
        <p:spPr>
          <a:xfrm>
            <a:off x="5589974" y="2824863"/>
            <a:ext cx="0" cy="1510200"/>
          </a:xfrm>
          <a:prstGeom prst="straightConnector1">
            <a:avLst/>
          </a:prstGeom>
          <a:noFill/>
          <a:ln cap="flat" cmpd="sng" w="9525">
            <a:solidFill>
              <a:srgbClr val="2298BF"/>
            </a:solidFill>
            <a:prstDash val="solid"/>
            <a:round/>
            <a:headEnd len="sm" w="sm" type="none"/>
            <a:tailEnd len="sm" w="sm" type="none"/>
          </a:ln>
        </p:spPr>
      </p:cxnSp>
      <p:cxnSp>
        <p:nvCxnSpPr>
          <p:cNvPr id="905" name="Google Shape;905;p106"/>
          <p:cNvCxnSpPr/>
          <p:nvPr/>
        </p:nvCxnSpPr>
        <p:spPr>
          <a:xfrm>
            <a:off x="4071030" y="4119180"/>
            <a:ext cx="1736100" cy="0"/>
          </a:xfrm>
          <a:prstGeom prst="straightConnector1">
            <a:avLst/>
          </a:prstGeom>
          <a:noFill/>
          <a:ln cap="flat" cmpd="sng" w="9525">
            <a:solidFill>
              <a:srgbClr val="2298BF"/>
            </a:solidFill>
            <a:prstDash val="solid"/>
            <a:round/>
            <a:headEnd len="sm" w="sm" type="none"/>
            <a:tailEnd len="sm" w="sm" type="none"/>
          </a:ln>
        </p:spPr>
      </p:cxnSp>
      <p:cxnSp>
        <p:nvCxnSpPr>
          <p:cNvPr id="906" name="Google Shape;906;p106"/>
          <p:cNvCxnSpPr/>
          <p:nvPr/>
        </p:nvCxnSpPr>
        <p:spPr>
          <a:xfrm>
            <a:off x="4071030" y="3903302"/>
            <a:ext cx="1736100" cy="0"/>
          </a:xfrm>
          <a:prstGeom prst="straightConnector1">
            <a:avLst/>
          </a:prstGeom>
          <a:noFill/>
          <a:ln cap="flat" cmpd="sng" w="9525">
            <a:solidFill>
              <a:srgbClr val="2298BF"/>
            </a:solidFill>
            <a:prstDash val="solid"/>
            <a:round/>
            <a:headEnd len="sm" w="sm" type="none"/>
            <a:tailEnd len="sm" w="sm" type="none"/>
          </a:ln>
        </p:spPr>
      </p:cxnSp>
      <p:cxnSp>
        <p:nvCxnSpPr>
          <p:cNvPr id="907" name="Google Shape;907;p106"/>
          <p:cNvCxnSpPr/>
          <p:nvPr/>
        </p:nvCxnSpPr>
        <p:spPr>
          <a:xfrm>
            <a:off x="4071030" y="3688375"/>
            <a:ext cx="1736100" cy="0"/>
          </a:xfrm>
          <a:prstGeom prst="straightConnector1">
            <a:avLst/>
          </a:prstGeom>
          <a:noFill/>
          <a:ln cap="flat" cmpd="sng" w="9525">
            <a:solidFill>
              <a:srgbClr val="2298BF"/>
            </a:solidFill>
            <a:prstDash val="solid"/>
            <a:round/>
            <a:headEnd len="sm" w="sm" type="none"/>
            <a:tailEnd len="sm" w="sm" type="none"/>
          </a:ln>
        </p:spPr>
      </p:cxnSp>
      <p:cxnSp>
        <p:nvCxnSpPr>
          <p:cNvPr id="908" name="Google Shape;908;p106"/>
          <p:cNvCxnSpPr/>
          <p:nvPr/>
        </p:nvCxnSpPr>
        <p:spPr>
          <a:xfrm>
            <a:off x="4071030" y="3472497"/>
            <a:ext cx="1736100" cy="0"/>
          </a:xfrm>
          <a:prstGeom prst="straightConnector1">
            <a:avLst/>
          </a:prstGeom>
          <a:noFill/>
          <a:ln cap="flat" cmpd="sng" w="9525">
            <a:solidFill>
              <a:srgbClr val="2298BF"/>
            </a:solidFill>
            <a:prstDash val="solid"/>
            <a:round/>
            <a:headEnd len="sm" w="sm" type="none"/>
            <a:tailEnd len="sm" w="sm" type="none"/>
          </a:ln>
        </p:spPr>
      </p:cxnSp>
      <p:cxnSp>
        <p:nvCxnSpPr>
          <p:cNvPr id="909" name="Google Shape;909;p106"/>
          <p:cNvCxnSpPr/>
          <p:nvPr/>
        </p:nvCxnSpPr>
        <p:spPr>
          <a:xfrm>
            <a:off x="4071030" y="3256619"/>
            <a:ext cx="1736100" cy="0"/>
          </a:xfrm>
          <a:prstGeom prst="straightConnector1">
            <a:avLst/>
          </a:prstGeom>
          <a:noFill/>
          <a:ln cap="flat" cmpd="sng" w="9525">
            <a:solidFill>
              <a:srgbClr val="2298BF"/>
            </a:solidFill>
            <a:prstDash val="solid"/>
            <a:round/>
            <a:headEnd len="sm" w="sm" type="none"/>
            <a:tailEnd len="sm" w="sm" type="none"/>
          </a:ln>
        </p:spPr>
      </p:cxnSp>
      <p:cxnSp>
        <p:nvCxnSpPr>
          <p:cNvPr id="910" name="Google Shape;910;p106"/>
          <p:cNvCxnSpPr/>
          <p:nvPr/>
        </p:nvCxnSpPr>
        <p:spPr>
          <a:xfrm>
            <a:off x="4071030" y="3040742"/>
            <a:ext cx="1736100" cy="0"/>
          </a:xfrm>
          <a:prstGeom prst="straightConnector1">
            <a:avLst/>
          </a:prstGeom>
          <a:noFill/>
          <a:ln cap="flat" cmpd="sng" w="9525">
            <a:solidFill>
              <a:srgbClr val="2298BF"/>
            </a:solidFill>
            <a:prstDash val="solid"/>
            <a:round/>
            <a:headEnd len="sm" w="sm" type="none"/>
            <a:tailEnd len="sm" w="sm" type="none"/>
          </a:ln>
        </p:spPr>
      </p:cxnSp>
      <p:sp>
        <p:nvSpPr>
          <p:cNvPr id="911" name="Google Shape;911;p106"/>
          <p:cNvSpPr/>
          <p:nvPr/>
        </p:nvSpPr>
        <p:spPr>
          <a:xfrm>
            <a:off x="4331202" y="3127282"/>
            <a:ext cx="564300" cy="517500"/>
          </a:xfrm>
          <a:prstGeom prst="rect">
            <a:avLst/>
          </a:prstGeom>
          <a:solidFill>
            <a:srgbClr val="6EA0B0"/>
          </a:solidFill>
          <a:ln cap="flat" cmpd="sng" w="19050">
            <a:solidFill>
              <a:srgbClr val="5074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rgbClr val="FFFFFF"/>
                </a:solidFill>
                <a:latin typeface="Arial"/>
                <a:ea typeface="Arial"/>
                <a:cs typeface="Arial"/>
                <a:sym typeface="Arial"/>
              </a:rPr>
              <a:t>1</a:t>
            </a:r>
            <a:endParaRPr sz="1800">
              <a:solidFill>
                <a:srgbClr val="FFFFFF"/>
              </a:solidFill>
              <a:latin typeface="Arial"/>
              <a:ea typeface="Arial"/>
              <a:cs typeface="Arial"/>
              <a:sym typeface="Arial"/>
            </a:endParaRPr>
          </a:p>
        </p:txBody>
      </p:sp>
      <p:sp>
        <p:nvSpPr>
          <p:cNvPr id="912" name="Google Shape;912;p106"/>
          <p:cNvSpPr/>
          <p:nvPr/>
        </p:nvSpPr>
        <p:spPr>
          <a:xfrm>
            <a:off x="5372845" y="2824863"/>
            <a:ext cx="434100" cy="1510200"/>
          </a:xfrm>
          <a:prstGeom prst="rect">
            <a:avLst/>
          </a:prstGeom>
          <a:solidFill>
            <a:srgbClr val="6EA0B0"/>
          </a:solidFill>
          <a:ln cap="flat" cmpd="sng" w="19050">
            <a:solidFill>
              <a:srgbClr val="5074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rgbClr val="FFFFFF"/>
                </a:solidFill>
                <a:latin typeface="Arial"/>
                <a:ea typeface="Arial"/>
                <a:cs typeface="Arial"/>
                <a:sym typeface="Arial"/>
              </a:rPr>
              <a:t>2</a:t>
            </a:r>
            <a:endParaRPr sz="1800">
              <a:solidFill>
                <a:srgbClr val="FFFFFF"/>
              </a:solidFill>
              <a:latin typeface="Arial"/>
              <a:ea typeface="Arial"/>
              <a:cs typeface="Arial"/>
              <a:sym typeface="Arial"/>
            </a:endParaRPr>
          </a:p>
        </p:txBody>
      </p:sp>
      <p:sp>
        <p:nvSpPr>
          <p:cNvPr id="913" name="Google Shape;913;p106"/>
          <p:cNvSpPr/>
          <p:nvPr/>
        </p:nvSpPr>
        <p:spPr>
          <a:xfrm>
            <a:off x="4548330" y="3947048"/>
            <a:ext cx="130200" cy="129300"/>
          </a:xfrm>
          <a:prstGeom prst="ellipse">
            <a:avLst/>
          </a:prstGeom>
          <a:solidFill>
            <a:srgbClr val="6EA0B0"/>
          </a:solidFill>
          <a:ln cap="flat" cmpd="sng" w="19050">
            <a:solidFill>
              <a:srgbClr val="5074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914" name="Google Shape;914;p106"/>
          <p:cNvCxnSpPr>
            <a:stCxn id="915" idx="3"/>
          </p:cNvCxnSpPr>
          <p:nvPr/>
        </p:nvCxnSpPr>
        <p:spPr>
          <a:xfrm flipH="1" rot="10800000">
            <a:off x="3941553" y="4248629"/>
            <a:ext cx="259500" cy="193800"/>
          </a:xfrm>
          <a:prstGeom prst="straightConnector1">
            <a:avLst/>
          </a:prstGeom>
          <a:noFill/>
          <a:ln cap="flat" cmpd="sng" w="9525">
            <a:solidFill>
              <a:srgbClr val="2298BF"/>
            </a:solidFill>
            <a:prstDash val="solid"/>
            <a:round/>
            <a:headEnd len="sm" w="sm" type="none"/>
            <a:tailEnd len="med" w="med" type="stealth"/>
          </a:ln>
        </p:spPr>
      </p:cxnSp>
      <p:sp>
        <p:nvSpPr>
          <p:cNvPr id="915" name="Google Shape;915;p106"/>
          <p:cNvSpPr/>
          <p:nvPr/>
        </p:nvSpPr>
        <p:spPr>
          <a:xfrm>
            <a:off x="3724353" y="4377779"/>
            <a:ext cx="217200" cy="129300"/>
          </a:xfrm>
          <a:prstGeom prst="rect">
            <a:avLst/>
          </a:prstGeom>
          <a:noFill/>
          <a:ln cap="flat" cmpd="sng" w="19050">
            <a:solidFill>
              <a:srgbClr val="5074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rgbClr val="000000"/>
                </a:solidFill>
                <a:latin typeface="Arial"/>
                <a:ea typeface="Arial"/>
                <a:cs typeface="Arial"/>
                <a:sym typeface="Arial"/>
              </a:rPr>
              <a:t>0</a:t>
            </a:r>
            <a:endParaRPr sz="1800">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0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21" name="Google Shape;921;p107"/>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500"/>
              </a:spcBef>
              <a:spcAft>
                <a:spcPts val="0"/>
              </a:spcAft>
              <a:buSzPts val="1800"/>
              <a:buChar char="●"/>
            </a:pPr>
            <a:r>
              <a:rPr lang="en-GB"/>
              <a:t>Shader 定義了一個物件的視覺效果，透過材質、燈光及演算法來呈現所需要的效果, 而其中燈光更是對效能及Shader code的複雜度重大的影像</a:t>
            </a:r>
            <a:endParaRPr/>
          </a:p>
          <a:p>
            <a:pPr indent="-317500" lvl="1" marL="914400" rtl="0" algn="l">
              <a:lnSpc>
                <a:spcPct val="90000"/>
              </a:lnSpc>
              <a:spcBef>
                <a:spcPts val="500"/>
              </a:spcBef>
              <a:spcAft>
                <a:spcPts val="0"/>
              </a:spcAft>
              <a:buSzPts val="1400"/>
              <a:buChar char="○"/>
            </a:pPr>
            <a:r>
              <a:rPr lang="en-GB"/>
              <a:t>One Light Per Pass</a:t>
            </a:r>
            <a:endParaRPr/>
          </a:p>
          <a:p>
            <a:pPr indent="-317500" lvl="1" marL="914400" rtl="0" algn="l">
              <a:lnSpc>
                <a:spcPct val="90000"/>
              </a:lnSpc>
              <a:spcBef>
                <a:spcPts val="500"/>
              </a:spcBef>
              <a:spcAft>
                <a:spcPts val="0"/>
              </a:spcAft>
              <a:buSzPts val="1400"/>
              <a:buChar char="○"/>
            </a:pPr>
            <a:r>
              <a:rPr lang="en-GB"/>
              <a:t>Surface Shader</a:t>
            </a:r>
            <a:endParaRPr/>
          </a:p>
          <a:p>
            <a:pPr indent="0" lvl="0" marL="457200" marR="0" rtl="0" algn="l">
              <a:lnSpc>
                <a:spcPct val="100000"/>
              </a:lnSpc>
              <a:spcBef>
                <a:spcPts val="0"/>
              </a:spcBef>
              <a:spcAft>
                <a:spcPts val="0"/>
              </a:spcAft>
              <a:buNone/>
            </a:pPr>
            <a:r>
              <a:t/>
            </a:r>
            <a:endParaRPr/>
          </a:p>
          <a:p>
            <a:pPr indent="-342900" lvl="0" marL="457200" marR="0" rtl="0" algn="l">
              <a:lnSpc>
                <a:spcPct val="100000"/>
              </a:lnSpc>
              <a:spcBef>
                <a:spcPts val="0"/>
              </a:spcBef>
              <a:spcAft>
                <a:spcPts val="0"/>
              </a:spcAft>
              <a:buClr>
                <a:schemeClr val="dk1"/>
              </a:buClr>
              <a:buSzPts val="1800"/>
              <a:buFont typeface="Roboto"/>
              <a:buChar char="●"/>
            </a:pPr>
            <a:r>
              <a:rPr lang="en-GB"/>
              <a:t>Rendering Path</a:t>
            </a:r>
            <a:endParaRPr/>
          </a:p>
          <a:p>
            <a:pPr indent="-317500" lvl="1" marL="914400" marR="0" rtl="0" algn="l">
              <a:lnSpc>
                <a:spcPct val="100000"/>
              </a:lnSpc>
              <a:spcBef>
                <a:spcPts val="0"/>
              </a:spcBef>
              <a:spcAft>
                <a:spcPts val="0"/>
              </a:spcAft>
              <a:buSzPts val="1400"/>
              <a:buChar char="○"/>
            </a:pPr>
            <a:r>
              <a:rPr lang="en-GB"/>
              <a:t>Legacy Vertex Lit</a:t>
            </a:r>
            <a:endParaRPr/>
          </a:p>
          <a:p>
            <a:pPr indent="-317500" lvl="1" marL="914400" marR="0" rtl="0" algn="l">
              <a:lnSpc>
                <a:spcPct val="100000"/>
              </a:lnSpc>
              <a:spcBef>
                <a:spcPts val="0"/>
              </a:spcBef>
              <a:spcAft>
                <a:spcPts val="0"/>
              </a:spcAft>
              <a:buSzPts val="1400"/>
              <a:buChar char="○"/>
            </a:pPr>
            <a:r>
              <a:rPr lang="en-GB"/>
              <a:t>Legacy Deferred</a:t>
            </a:r>
            <a:endParaRPr/>
          </a:p>
          <a:p>
            <a:pPr indent="-317500" lvl="1" marL="914400" rtl="0" algn="l">
              <a:lnSpc>
                <a:spcPct val="100000"/>
              </a:lnSpc>
              <a:spcBef>
                <a:spcPts val="0"/>
              </a:spcBef>
              <a:spcAft>
                <a:spcPts val="0"/>
              </a:spcAft>
              <a:buSzPts val="1400"/>
              <a:buChar char="○"/>
            </a:pPr>
            <a:r>
              <a:rPr lang="en-GB"/>
              <a:t>Forward</a:t>
            </a:r>
            <a:endParaRPr/>
          </a:p>
          <a:p>
            <a:pPr indent="-317500" lvl="1" marL="914400" marR="0" rtl="0" algn="l">
              <a:lnSpc>
                <a:spcPct val="100000"/>
              </a:lnSpc>
              <a:spcBef>
                <a:spcPts val="0"/>
              </a:spcBef>
              <a:spcAft>
                <a:spcPts val="0"/>
              </a:spcAft>
              <a:buSzPts val="1400"/>
              <a:buChar char="○"/>
            </a:pPr>
            <a:r>
              <a:rPr lang="en-GB"/>
              <a:t>Deferred</a:t>
            </a:r>
            <a:endParaRPr/>
          </a:p>
          <a:p>
            <a:pPr indent="0" lvl="0" marL="914400" marR="0" rtl="0" algn="l">
              <a:lnSpc>
                <a:spcPct val="115000"/>
              </a:lnSpc>
              <a:spcBef>
                <a:spcPts val="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27" name="Google Shape;927;p108"/>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90000"/>
              </a:lnSpc>
              <a:spcBef>
                <a:spcPts val="500"/>
              </a:spcBef>
              <a:spcAft>
                <a:spcPts val="0"/>
              </a:spcAft>
              <a:buClr>
                <a:schemeClr val="dk1"/>
              </a:buClr>
              <a:buSzPts val="1800"/>
              <a:buFont typeface="Roboto"/>
              <a:buChar char="●"/>
            </a:pPr>
            <a:r>
              <a:rPr lang="en-GB"/>
              <a:t>Legacy Vertex Lit</a:t>
            </a:r>
            <a:endParaRPr/>
          </a:p>
          <a:p>
            <a:pPr indent="-317500" lvl="1" marL="914400" rtl="0" algn="l">
              <a:lnSpc>
                <a:spcPct val="100000"/>
              </a:lnSpc>
              <a:spcBef>
                <a:spcPts val="500"/>
              </a:spcBef>
              <a:spcAft>
                <a:spcPts val="0"/>
              </a:spcAft>
              <a:buClr>
                <a:srgbClr val="6EA0B0"/>
              </a:buClr>
              <a:buSzPts val="1400"/>
              <a:buChar char="○"/>
            </a:pPr>
            <a:r>
              <a:rPr lang="en-GB"/>
              <a:t>在Vertex Lit Rendering所有物件大都是一個pass就畫出來, 針對燈光的計算就全部算到頂點上. 這是unity 設定上最快的Rendering Path.</a:t>
            </a:r>
            <a:endParaRPr/>
          </a:p>
          <a:p>
            <a:pPr indent="-317500" lvl="1" marL="914400" rtl="0" algn="l">
              <a:lnSpc>
                <a:spcPct val="100000"/>
              </a:lnSpc>
              <a:spcBef>
                <a:spcPts val="500"/>
              </a:spcBef>
              <a:spcAft>
                <a:spcPts val="0"/>
              </a:spcAft>
              <a:buClr>
                <a:srgbClr val="6EA0B0"/>
              </a:buClr>
              <a:buSzPts val="1400"/>
              <a:buChar char="○"/>
            </a:pPr>
            <a:r>
              <a:rPr lang="en-GB"/>
              <a:t>Vertex Lit Rendering是針對對燈光效果要求較低,硬體配備較差的需求所設計, 並且沒有提供影子的效果. </a:t>
            </a:r>
            <a:endParaRPr/>
          </a:p>
          <a:p>
            <a:pPr indent="-317500" lvl="1" marL="914400" rtl="0" algn="l">
              <a:lnSpc>
                <a:spcPct val="100000"/>
              </a:lnSpc>
              <a:spcBef>
                <a:spcPts val="500"/>
              </a:spcBef>
              <a:spcAft>
                <a:spcPts val="0"/>
              </a:spcAft>
              <a:buClr>
                <a:srgbClr val="6EA0B0"/>
              </a:buClr>
              <a:buSzPts val="1400"/>
              <a:buChar char="○"/>
            </a:pPr>
            <a:r>
              <a:rPr lang="en-GB"/>
              <a:t>雖然說支援的硬體很廣泛, 但是沒有對console平台作支援</a:t>
            </a:r>
            <a:endParaRPr/>
          </a:p>
          <a:p>
            <a:pPr indent="0" lvl="0" marL="914400" marR="0" rtl="0" algn="l">
              <a:lnSpc>
                <a:spcPct val="115000"/>
              </a:lnSpc>
              <a:spcBef>
                <a:spcPts val="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0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33" name="Google Shape;933;p109"/>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90000"/>
              </a:lnSpc>
              <a:spcBef>
                <a:spcPts val="500"/>
              </a:spcBef>
              <a:spcAft>
                <a:spcPts val="0"/>
              </a:spcAft>
              <a:buClr>
                <a:schemeClr val="dk1"/>
              </a:buClr>
              <a:buSzPts val="1800"/>
              <a:buFont typeface="Roboto"/>
              <a:buChar char="●"/>
            </a:pPr>
            <a:r>
              <a:rPr lang="en-GB"/>
              <a:t>Foward</a:t>
            </a:r>
            <a:endParaRPr/>
          </a:p>
          <a:p>
            <a:pPr indent="-317500" lvl="1" marL="914400" rtl="0" algn="l">
              <a:lnSpc>
                <a:spcPct val="100000"/>
              </a:lnSpc>
              <a:spcBef>
                <a:spcPts val="500"/>
              </a:spcBef>
              <a:spcAft>
                <a:spcPts val="0"/>
              </a:spcAft>
              <a:buClr>
                <a:srgbClr val="6EA0B0"/>
              </a:buClr>
              <a:buSzPts val="1400"/>
              <a:buChar char="○"/>
            </a:pPr>
            <a:r>
              <a:rPr lang="en-GB"/>
              <a:t>這是在有Deferred Rendering之前最常用的Rendering 的方式, 每個物件都獨立的在自己的Shader將lighting 跟材質等的計算運算好並且直接畫出去.</a:t>
            </a:r>
            <a:endParaRPr/>
          </a:p>
          <a:p>
            <a:pPr indent="-317500" lvl="1" marL="914400" rtl="0" algn="l">
              <a:lnSpc>
                <a:spcPct val="100000"/>
              </a:lnSpc>
              <a:spcBef>
                <a:spcPts val="500"/>
              </a:spcBef>
              <a:spcAft>
                <a:spcPts val="0"/>
              </a:spcAft>
              <a:buClr>
                <a:srgbClr val="6EA0B0"/>
              </a:buClr>
              <a:buSzPts val="1400"/>
              <a:buChar char="○"/>
            </a:pPr>
            <a:r>
              <a:rPr lang="en-GB"/>
              <a:t>而Unity在對Forward rendering的設計跟一般有點不一樣的地方就是在一個燈光就在一個pass中做計算. 多個燈光就需要多個pass.</a:t>
            </a:r>
            <a:endParaRPr/>
          </a:p>
          <a:p>
            <a:pPr indent="0" lvl="0" marL="914400" marR="0" rtl="0" algn="l">
              <a:lnSpc>
                <a:spcPct val="115000"/>
              </a:lnSpc>
              <a:spcBef>
                <a:spcPts val="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1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39" name="Google Shape;939;p110"/>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90000"/>
              </a:lnSpc>
              <a:spcBef>
                <a:spcPts val="500"/>
              </a:spcBef>
              <a:spcAft>
                <a:spcPts val="0"/>
              </a:spcAft>
              <a:buClr>
                <a:schemeClr val="dk1"/>
              </a:buClr>
              <a:buSzPts val="1800"/>
              <a:buFont typeface="Roboto"/>
              <a:buChar char="●"/>
            </a:pPr>
            <a:r>
              <a:rPr lang="en-GB"/>
              <a:t>Deferred</a:t>
            </a:r>
            <a:endParaRPr/>
          </a:p>
          <a:p>
            <a:pPr indent="-317500" lvl="1" marL="914400" rtl="0" algn="l">
              <a:lnSpc>
                <a:spcPct val="100000"/>
              </a:lnSpc>
              <a:spcBef>
                <a:spcPts val="500"/>
              </a:spcBef>
              <a:spcAft>
                <a:spcPts val="0"/>
              </a:spcAft>
              <a:buClr>
                <a:srgbClr val="6EA0B0"/>
              </a:buClr>
              <a:buSzPts val="1400"/>
              <a:buChar char="○"/>
            </a:pPr>
            <a:r>
              <a:rPr lang="en-GB"/>
              <a:t>Deferred Rendering是最近幾年的產物, 透過Shader 將Geometry buffer存在貼圖中, 再對相關的Buffer作Lighting的計算來達到傳統Forward rendering 上對燈光數量的限制, 最後在把結果組合再一起畫到螢幕上.</a:t>
            </a:r>
            <a:endParaRPr/>
          </a:p>
          <a:p>
            <a:pPr indent="-317500" lvl="1" marL="914400" rtl="0" algn="l">
              <a:lnSpc>
                <a:spcPct val="100000"/>
              </a:lnSpc>
              <a:spcBef>
                <a:spcPts val="500"/>
              </a:spcBef>
              <a:spcAft>
                <a:spcPts val="0"/>
              </a:spcAft>
              <a:buSzPts val="1400"/>
              <a:buChar char="○"/>
            </a:pPr>
            <a:r>
              <a:rPr lang="en-GB"/>
              <a:t>不支援透明物件</a:t>
            </a:r>
            <a:endParaRPr/>
          </a:p>
          <a:p>
            <a:pPr indent="-317500" lvl="1" marL="914400" rtl="0" algn="l">
              <a:lnSpc>
                <a:spcPct val="100000"/>
              </a:lnSpc>
              <a:spcBef>
                <a:spcPts val="500"/>
              </a:spcBef>
              <a:spcAft>
                <a:spcPts val="0"/>
              </a:spcAft>
              <a:buSzPts val="1400"/>
              <a:buChar char="○"/>
            </a:pPr>
            <a:r>
              <a:rPr lang="en-GB"/>
              <a:t>一樣的Lighting</a:t>
            </a:r>
            <a:endParaRPr/>
          </a:p>
          <a:p>
            <a:pPr indent="0" lvl="0" marL="914400" marR="0" rtl="0" algn="l">
              <a:lnSpc>
                <a:spcPct val="115000"/>
              </a:lnSpc>
              <a:spcBef>
                <a:spcPts val="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940" name="Google Shape;940;p110"/>
          <p:cNvPicPr preferRelativeResize="0"/>
          <p:nvPr/>
        </p:nvPicPr>
        <p:blipFill>
          <a:blip r:embed="rId3">
            <a:alphaModFix/>
          </a:blip>
          <a:stretch>
            <a:fillRect/>
          </a:stretch>
        </p:blipFill>
        <p:spPr>
          <a:xfrm>
            <a:off x="5934600" y="3010572"/>
            <a:ext cx="2455024" cy="1668304"/>
          </a:xfrm>
          <a:prstGeom prst="rect">
            <a:avLst/>
          </a:prstGeom>
          <a:noFill/>
          <a:ln>
            <a:noFill/>
          </a:ln>
        </p:spPr>
      </p:pic>
      <p:pic>
        <p:nvPicPr>
          <p:cNvPr id="941" name="Google Shape;941;p110"/>
          <p:cNvPicPr preferRelativeResize="0"/>
          <p:nvPr/>
        </p:nvPicPr>
        <p:blipFill>
          <a:blip r:embed="rId4">
            <a:alphaModFix/>
          </a:blip>
          <a:stretch>
            <a:fillRect/>
          </a:stretch>
        </p:blipFill>
        <p:spPr>
          <a:xfrm>
            <a:off x="3283076" y="3007363"/>
            <a:ext cx="2455025" cy="1674725"/>
          </a:xfrm>
          <a:prstGeom prst="rect">
            <a:avLst/>
          </a:prstGeom>
          <a:noFill/>
          <a:ln>
            <a:noFill/>
          </a:ln>
        </p:spPr>
      </p:pic>
      <p:pic>
        <p:nvPicPr>
          <p:cNvPr id="942" name="Google Shape;942;p110"/>
          <p:cNvPicPr preferRelativeResize="0"/>
          <p:nvPr/>
        </p:nvPicPr>
        <p:blipFill>
          <a:blip r:embed="rId5">
            <a:alphaModFix/>
          </a:blip>
          <a:stretch>
            <a:fillRect/>
          </a:stretch>
        </p:blipFill>
        <p:spPr>
          <a:xfrm>
            <a:off x="631550" y="3009650"/>
            <a:ext cx="2455025" cy="167016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1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Shader</a:t>
            </a:r>
            <a:endParaRPr/>
          </a:p>
        </p:txBody>
      </p:sp>
      <p:sp>
        <p:nvSpPr>
          <p:cNvPr id="948" name="Google Shape;948;p111"/>
          <p:cNvSpPr txBox="1"/>
          <p:nvPr>
            <p:ph idx="1" type="body"/>
          </p:nvPr>
        </p:nvSpPr>
        <p:spPr>
          <a:xfrm>
            <a:off x="387900" y="1244875"/>
            <a:ext cx="8368200" cy="3653700"/>
          </a:xfrm>
          <a:prstGeom prst="rect">
            <a:avLst/>
          </a:prstGeom>
        </p:spPr>
        <p:txBody>
          <a:bodyPr anchorCtr="0" anchor="t" bIns="91425" lIns="91425" spcFirstLastPara="1" rIns="91425" wrap="square" tIns="91425">
            <a:noAutofit/>
          </a:bodyPr>
          <a:lstStyle/>
          <a:p>
            <a:pPr indent="-342900" lvl="0" marL="457200" marR="0" rtl="0" algn="l">
              <a:lnSpc>
                <a:spcPct val="90000"/>
              </a:lnSpc>
              <a:spcBef>
                <a:spcPts val="500"/>
              </a:spcBef>
              <a:spcAft>
                <a:spcPts val="0"/>
              </a:spcAft>
              <a:buClr>
                <a:schemeClr val="dk1"/>
              </a:buClr>
              <a:buSzPts val="1800"/>
              <a:buFont typeface="Roboto"/>
              <a:buChar char="●"/>
            </a:pPr>
            <a:r>
              <a:rPr lang="en-GB"/>
              <a:t>Legacy </a:t>
            </a:r>
            <a:r>
              <a:rPr lang="en-GB"/>
              <a:t>Deferred</a:t>
            </a:r>
            <a:endParaRPr/>
          </a:p>
          <a:p>
            <a:pPr indent="-317500" lvl="1" marL="914400" rtl="0" algn="l">
              <a:lnSpc>
                <a:spcPct val="100000"/>
              </a:lnSpc>
              <a:spcBef>
                <a:spcPts val="0"/>
              </a:spcBef>
              <a:spcAft>
                <a:spcPts val="0"/>
              </a:spcAft>
              <a:buSzPts val="1400"/>
              <a:buChar char="○"/>
            </a:pPr>
            <a:r>
              <a:rPr lang="en-GB"/>
              <a:t>Base Pass :</a:t>
            </a:r>
            <a:endParaRPr/>
          </a:p>
          <a:p>
            <a:pPr indent="-317500" lvl="2" marL="1371600" rtl="0" algn="l">
              <a:lnSpc>
                <a:spcPct val="100000"/>
              </a:lnSpc>
              <a:spcBef>
                <a:spcPts val="0"/>
              </a:spcBef>
              <a:spcAft>
                <a:spcPts val="0"/>
              </a:spcAft>
              <a:buSzPts val="1400"/>
              <a:buChar char="■"/>
            </a:pPr>
            <a:r>
              <a:rPr lang="en-GB"/>
              <a:t>一樣建立Gbuffer不過沒有Albedo</a:t>
            </a:r>
            <a:endParaRPr/>
          </a:p>
          <a:p>
            <a:pPr indent="-317500" lvl="1" marL="914400" rtl="0" algn="l">
              <a:lnSpc>
                <a:spcPct val="100000"/>
              </a:lnSpc>
              <a:spcBef>
                <a:spcPts val="0"/>
              </a:spcBef>
              <a:spcAft>
                <a:spcPts val="0"/>
              </a:spcAft>
              <a:buSzPts val="1400"/>
              <a:buChar char="○"/>
            </a:pPr>
            <a:r>
              <a:rPr lang="en-GB"/>
              <a:t>Light Pass:</a:t>
            </a:r>
            <a:endParaRPr/>
          </a:p>
          <a:p>
            <a:pPr indent="-317500" lvl="2" marL="1371600" rtl="0" algn="l">
              <a:lnSpc>
                <a:spcPct val="100000"/>
              </a:lnSpc>
              <a:spcBef>
                <a:spcPts val="0"/>
              </a:spcBef>
              <a:spcAft>
                <a:spcPts val="0"/>
              </a:spcAft>
              <a:buSzPts val="1400"/>
              <a:buChar char="■"/>
            </a:pPr>
            <a:r>
              <a:rPr lang="en-GB"/>
              <a:t>燈光計算 : 都是Blinn-Phong</a:t>
            </a:r>
            <a:endParaRPr/>
          </a:p>
          <a:p>
            <a:pPr indent="-317500" lvl="1" marL="914400" rtl="0" algn="l">
              <a:lnSpc>
                <a:spcPct val="100000"/>
              </a:lnSpc>
              <a:spcBef>
                <a:spcPts val="0"/>
              </a:spcBef>
              <a:spcAft>
                <a:spcPts val="0"/>
              </a:spcAft>
              <a:buSzPts val="1400"/>
              <a:buChar char="○"/>
            </a:pPr>
            <a:r>
              <a:rPr lang="en-GB"/>
              <a:t>Final Pass:</a:t>
            </a:r>
            <a:endParaRPr/>
          </a:p>
          <a:p>
            <a:pPr indent="-317500" lvl="2" marL="1371600" rtl="0" algn="l">
              <a:lnSpc>
                <a:spcPct val="100000"/>
              </a:lnSpc>
              <a:spcBef>
                <a:spcPts val="0"/>
              </a:spcBef>
              <a:spcAft>
                <a:spcPts val="0"/>
              </a:spcAft>
              <a:buSzPts val="1400"/>
              <a:buChar char="■"/>
            </a:pPr>
            <a:r>
              <a:rPr lang="en-GB"/>
              <a:t>所有物件都在Render一次與lighting結果, lightmap等作組合</a:t>
            </a:r>
            <a:endParaRPr/>
          </a:p>
          <a:p>
            <a:pPr indent="0" lvl="0" marL="914400" rtl="0" algn="l">
              <a:lnSpc>
                <a:spcPct val="100000"/>
              </a:lnSpc>
              <a:spcBef>
                <a:spcPts val="500"/>
              </a:spcBef>
              <a:spcAft>
                <a:spcPts val="0"/>
              </a:spcAft>
              <a:buNone/>
            </a:pPr>
            <a:r>
              <a:t/>
            </a:r>
            <a:endParaRPr/>
          </a:p>
          <a:p>
            <a:pPr indent="0" lvl="0" marL="914400" marR="0" rtl="0" algn="l">
              <a:lnSpc>
                <a:spcPct val="115000"/>
              </a:lnSpc>
              <a:spcBef>
                <a:spcPts val="0"/>
              </a:spcBef>
              <a:spcAft>
                <a:spcPts val="0"/>
              </a:spcAft>
              <a:buNone/>
            </a:pPr>
            <a:r>
              <a:t/>
            </a:r>
            <a:endParaRPr/>
          </a:p>
          <a:p>
            <a:pPr indent="0" lvl="0" marL="0" marR="0" rtl="0" algn="l">
              <a:lnSpc>
                <a:spcPct val="115000"/>
              </a:lnSpc>
              <a:spcBef>
                <a:spcPts val="1600"/>
              </a:spcBef>
              <a:spcAft>
                <a:spcPts val="0"/>
              </a:spcAft>
              <a:buNone/>
            </a:pPr>
            <a:r>
              <a:t/>
            </a:r>
            <a:endParaRPr/>
          </a:p>
          <a:p>
            <a:pPr indent="0" lvl="0" marL="1828800" rtl="0" algn="l">
              <a:spcBef>
                <a:spcPts val="1600"/>
              </a:spcBef>
              <a:spcAft>
                <a:spcPts val="0"/>
              </a:spcAft>
              <a:buNone/>
            </a:pPr>
            <a:r>
              <a:t/>
            </a:r>
            <a:endParaRPr/>
          </a:p>
          <a:p>
            <a:pPr indent="0" lvl="0" marL="0" marR="0" rtl="0" algn="l">
              <a:lnSpc>
                <a:spcPct val="115000"/>
              </a:lnSpc>
              <a:spcBef>
                <a:spcPts val="1600"/>
              </a:spcBef>
              <a:spcAft>
                <a:spcPts val="0"/>
              </a:spcAft>
              <a:buNone/>
            </a:pPr>
            <a:r>
              <a:t/>
            </a:r>
            <a:endParaRPr sz="1050">
              <a:latin typeface="Arial"/>
              <a:ea typeface="Arial"/>
              <a:cs typeface="Arial"/>
              <a:sym typeface="Arial"/>
            </a:endParaRPr>
          </a:p>
          <a:p>
            <a:pPr indent="0" lvl="0" marL="457200" marR="0" rtl="0" algn="l">
              <a:lnSpc>
                <a:spcPct val="115000"/>
              </a:lnSpc>
              <a:spcBef>
                <a:spcPts val="1600"/>
              </a:spcBef>
              <a:spcAft>
                <a:spcPts val="1600"/>
              </a:spcAft>
              <a:buNone/>
            </a:pPr>
            <a:r>
              <a:t/>
            </a:r>
            <a:endParaRPr/>
          </a:p>
        </p:txBody>
      </p:sp>
      <p:pic>
        <p:nvPicPr>
          <p:cNvPr id="949" name="Google Shape;949;p111"/>
          <p:cNvPicPr preferRelativeResize="0"/>
          <p:nvPr/>
        </p:nvPicPr>
        <p:blipFill>
          <a:blip r:embed="rId3">
            <a:alphaModFix/>
          </a:blip>
          <a:stretch>
            <a:fillRect/>
          </a:stretch>
        </p:blipFill>
        <p:spPr>
          <a:xfrm>
            <a:off x="992276" y="3164713"/>
            <a:ext cx="2455025" cy="1674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